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9" r:id="rId1"/>
    <p:sldMasterId id="2147483650" r:id="rId2"/>
  </p:sldMasterIdLst>
  <p:notesMasterIdLst>
    <p:notesMasterId r:id="rId61"/>
  </p:notesMasterIdLst>
  <p:sldIdLst>
    <p:sldId id="373" r:id="rId3"/>
    <p:sldId id="379" r:id="rId4"/>
    <p:sldId id="526" r:id="rId5"/>
    <p:sldId id="535" r:id="rId6"/>
    <p:sldId id="553" r:id="rId7"/>
    <p:sldId id="539" r:id="rId8"/>
    <p:sldId id="540" r:id="rId9"/>
    <p:sldId id="542" r:id="rId10"/>
    <p:sldId id="543" r:id="rId11"/>
    <p:sldId id="544" r:id="rId12"/>
    <p:sldId id="545" r:id="rId13"/>
    <p:sldId id="546" r:id="rId14"/>
    <p:sldId id="548" r:id="rId15"/>
    <p:sldId id="549" r:id="rId16"/>
    <p:sldId id="541" r:id="rId17"/>
    <p:sldId id="552" r:id="rId18"/>
    <p:sldId id="551" r:id="rId19"/>
    <p:sldId id="554" r:id="rId20"/>
    <p:sldId id="550" r:id="rId21"/>
    <p:sldId id="515" r:id="rId22"/>
    <p:sldId id="500" r:id="rId23"/>
    <p:sldId id="512" r:id="rId24"/>
    <p:sldId id="557" r:id="rId25"/>
    <p:sldId id="558" r:id="rId26"/>
    <p:sldId id="559" r:id="rId27"/>
    <p:sldId id="560" r:id="rId28"/>
    <p:sldId id="561" r:id="rId29"/>
    <p:sldId id="563" r:id="rId30"/>
    <p:sldId id="514" r:id="rId31"/>
    <p:sldId id="511" r:id="rId32"/>
    <p:sldId id="566" r:id="rId33"/>
    <p:sldId id="567" r:id="rId34"/>
    <p:sldId id="568" r:id="rId35"/>
    <p:sldId id="569" r:id="rId36"/>
    <p:sldId id="570" r:id="rId37"/>
    <p:sldId id="571" r:id="rId38"/>
    <p:sldId id="572" r:id="rId39"/>
    <p:sldId id="608" r:id="rId40"/>
    <p:sldId id="564" r:id="rId41"/>
    <p:sldId id="574" r:id="rId42"/>
    <p:sldId id="578" r:id="rId43"/>
    <p:sldId id="576" r:id="rId44"/>
    <p:sldId id="580" r:id="rId45"/>
    <p:sldId id="579" r:id="rId46"/>
    <p:sldId id="581" r:id="rId47"/>
    <p:sldId id="582" r:id="rId48"/>
    <p:sldId id="583" r:id="rId49"/>
    <p:sldId id="584" r:id="rId50"/>
    <p:sldId id="585" r:id="rId51"/>
    <p:sldId id="586" r:id="rId52"/>
    <p:sldId id="588" r:id="rId53"/>
    <p:sldId id="589" r:id="rId54"/>
    <p:sldId id="592" r:id="rId55"/>
    <p:sldId id="593" r:id="rId56"/>
    <p:sldId id="591" r:id="rId57"/>
    <p:sldId id="594" r:id="rId58"/>
    <p:sldId id="597" r:id="rId59"/>
    <p:sldId id="499" r:id="rId60"/>
  </p:sldIdLst>
  <p:sldSz cx="9144000" cy="6858000" type="screen4x3"/>
  <p:notesSz cx="7104063" cy="10234613"/>
  <p:embeddedFontLst>
    <p:embeddedFont>
      <p:font typeface="나눔고딕" panose="020B0600000101010101" charset="-127"/>
      <p:regular r:id="rId62"/>
      <p:bold r:id="rId63"/>
    </p:embeddedFont>
    <p:embeddedFont>
      <p:font typeface="Aharoni" panose="02010803020104030203" pitchFamily="2" charset="-79"/>
      <p:bold r:id="rId64"/>
    </p:embeddedFont>
    <p:embeddedFont>
      <p:font typeface="Garamond" panose="02020404030301010803" pitchFamily="18" charset="0"/>
      <p:regular r:id="rId65"/>
      <p:bold r:id="rId66"/>
      <p:italic r:id="rId67"/>
    </p:embeddedFont>
    <p:embeddedFont>
      <p:font typeface="HY얕은샘물M" panose="02030600000101010101" pitchFamily="18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A4A3A4"/>
          </p15:clr>
        </p15:guide>
        <p15:guide id="2" pos="291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3C4"/>
    <a:srgbClr val="407AAE"/>
    <a:srgbClr val="FFC000"/>
    <a:srgbClr val="003366"/>
    <a:srgbClr val="3399FF"/>
    <a:srgbClr val="FF9933"/>
    <a:srgbClr val="FF6600"/>
    <a:srgbClr val="CCECFF"/>
    <a:srgbClr val="FFCC66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8" autoAdjust="0"/>
    <p:restoredTop sz="81851" autoAdjust="0"/>
  </p:normalViewPr>
  <p:slideViewPr>
    <p:cSldViewPr snapToGrid="0">
      <p:cViewPr varScale="1">
        <p:scale>
          <a:sx n="93" d="100"/>
          <a:sy n="93" d="100"/>
        </p:scale>
        <p:origin x="2340" y="120"/>
      </p:cViewPr>
      <p:guideLst>
        <p:guide orient="horz" pos="552"/>
        <p:guide pos="29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992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B6D43047-BB73-4B2F-B03B-8D53A720DFAC}" type="datetimeFigureOut">
              <a:rPr lang="ko-KR" altLang="en-US" smtClean="0"/>
              <a:pPr>
                <a:defRPr/>
              </a:pPr>
              <a:t>2018-10-03</a:t>
            </a:fld>
            <a:endParaRPr lang="en-US" altLang="ko-KR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3337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407" y="4861441"/>
            <a:ext cx="568325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992" y="9721106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B874077E-79F0-4879-8D88-FE7F3CAF7A05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93784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채우기</a:t>
            </a:r>
            <a:r>
              <a:rPr lang="en-US" altLang="ko-KR" dirty="0"/>
              <a:t>: </a:t>
            </a:r>
            <a:r>
              <a:rPr lang="ko-KR" altLang="en-US" dirty="0"/>
              <a:t>바둑판식</a:t>
            </a:r>
            <a:r>
              <a:rPr lang="en-US" altLang="ko-KR" dirty="0"/>
              <a:t>, </a:t>
            </a:r>
            <a:r>
              <a:rPr lang="ko-KR" altLang="en-US" dirty="0"/>
              <a:t>오프셋 조정</a:t>
            </a:r>
            <a:endParaRPr lang="en-US" altLang="ko-KR" dirty="0"/>
          </a:p>
          <a:p>
            <a:pPr algn="l"/>
            <a:r>
              <a:rPr lang="ko-KR" altLang="en-US" dirty="0" err="1"/>
              <a:t>파밀리에는</a:t>
            </a:r>
            <a:r>
              <a:rPr lang="ko-KR" altLang="en-US" dirty="0"/>
              <a:t> 회전한 것이니</a:t>
            </a:r>
            <a:r>
              <a:rPr lang="en-US" altLang="ko-KR" dirty="0"/>
              <a:t>, </a:t>
            </a:r>
            <a:r>
              <a:rPr lang="ko-KR" altLang="en-US" dirty="0"/>
              <a:t>위</a:t>
            </a:r>
            <a:r>
              <a:rPr lang="en-US" altLang="ko-KR" dirty="0"/>
              <a:t>/</a:t>
            </a:r>
            <a:r>
              <a:rPr lang="ko-KR" altLang="en-US" dirty="0"/>
              <a:t>아래가 아니라 오른쪽</a:t>
            </a:r>
            <a:r>
              <a:rPr lang="en-US" altLang="ko-KR" dirty="0"/>
              <a:t>/</a:t>
            </a:r>
            <a:r>
              <a:rPr lang="ko-KR" altLang="en-US" dirty="0"/>
              <a:t>위쪽을 변경해야 함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388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BA1F2-E3C2-4008-AA26-B644CBBF0B9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647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4B93BE-70C2-4030-A92B-7EDC3B3E5BE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01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3F6BB-53BD-423F-90D1-38F253A71CC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851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8788" y="1522413"/>
            <a:ext cx="8229600" cy="45259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283F5-DC43-47E3-BEB0-D4F9C5F8D2F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0524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964363" y="0"/>
            <a:ext cx="2166937" cy="60483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8788" y="0"/>
            <a:ext cx="6353175" cy="60483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5B77AA-293C-4F97-A355-A0FA61DCDB2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2910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062787" cy="701675"/>
          </a:xfrm>
        </p:spPr>
        <p:txBody>
          <a:bodyPr/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522413"/>
            <a:ext cx="8229600" cy="45259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A80572-C37D-4347-8AD0-86067862885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956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9B18FE-5CB6-479C-B9CA-965C37B76B8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065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E57B87-2D08-4FDA-BD4D-88FB1D7185B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076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DE1C16-0677-4E03-89FA-5049AEC73D9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577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A18E11-532B-4A4E-98AD-99AAACD4843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882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8788" y="1522413"/>
            <a:ext cx="4038600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9788" y="1522413"/>
            <a:ext cx="4038600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39B020-86DC-4739-B608-643ECAD4D99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601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D18A64-5A42-41F0-A642-BD5033D98B6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492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A88D10-6E97-41B1-B37E-882BE8A0B0F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00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FD78F9-2CAD-4491-A6F6-F333A07035A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0328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메인표지1"/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lum contrast="23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 userDrawn="1"/>
        </p:nvSpPr>
        <p:spPr>
          <a:xfrm>
            <a:off x="0" y="4152900"/>
            <a:ext cx="9144000" cy="2705100"/>
          </a:xfrm>
          <a:prstGeom prst="rect">
            <a:avLst/>
          </a:prstGeom>
          <a:solidFill>
            <a:srgbClr val="5E9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0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4940300"/>
            <a:ext cx="7956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4102" name="Picture 14" descr="메인표지_화살표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4398" r="9375" b="39790"/>
          <a:stretch>
            <a:fillRect/>
          </a:stretch>
        </p:blipFill>
        <p:spPr bwMode="auto">
          <a:xfrm>
            <a:off x="915988" y="871538"/>
            <a:ext cx="7169150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652463"/>
            <a:ext cx="82296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6563" y="60769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3563" y="60769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2563" y="60769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066EEE4-A49E-4F77-9B76-2D1D530090EE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055" name="Rectangle 31"/>
          <p:cNvSpPr>
            <a:spLocks noChangeArrowheads="1"/>
          </p:cNvSpPr>
          <p:nvPr userDrawn="1"/>
        </p:nvSpPr>
        <p:spPr bwMode="auto">
          <a:xfrm>
            <a:off x="4479634" y="-153888"/>
            <a:ext cx="18473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0" r:id="rId3"/>
    <p:sldLayoutId id="2147483699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1" descr="속지1_상단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" b="81334"/>
          <a:stretch>
            <a:fillRect/>
          </a:stretch>
        </p:blipFill>
        <p:spPr bwMode="auto">
          <a:xfrm>
            <a:off x="-95250" y="0"/>
            <a:ext cx="92392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788" y="61674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5788" y="6167438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4788" y="61674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BA60F1B8-4E79-4F18-9150-2B13E311903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5128" name="Picture 10" descr="속지1_상단3"/>
          <p:cNvPicPr>
            <a:picLocks noChangeAspect="1" noChangeArrowheads="1"/>
          </p:cNvPicPr>
          <p:nvPr userDrawn="1"/>
        </p:nvPicPr>
        <p:blipFill>
          <a:blip r:embed="rId13">
            <a:lum bright="26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>
            <a:off x="-114300" y="4746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속지1_상단3"/>
          <p:cNvPicPr>
            <a:picLocks noChangeAspect="1" noChangeArrowheads="1"/>
          </p:cNvPicPr>
          <p:nvPr userDrawn="1"/>
        </p:nvPicPr>
        <p:blipFill>
          <a:blip r:embed="rId13">
            <a:lum bright="8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 rot="60000">
            <a:off x="-114300" y="5381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4613" y="50800"/>
            <a:ext cx="7062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5131" name="Picture 14" descr="메인표지_화살표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-122238"/>
            <a:ext cx="2001837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522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37.png"/><Relationship Id="rId2" Type="http://schemas.openxmlformats.org/officeDocument/2006/relationships/hyperlink" Target="http://www.flaticon.com&#50640;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>
          <a:xfrm>
            <a:off x="0" y="4933950"/>
            <a:ext cx="9144000" cy="863600"/>
          </a:xfrm>
        </p:spPr>
        <p:txBody>
          <a:bodyPr/>
          <a:lstStyle/>
          <a:p>
            <a:r>
              <a:rPr lang="en-US" altLang="ko-KR" sz="4400" dirty="0">
                <a:solidFill>
                  <a:srgbClr val="FFFFFF"/>
                </a:solidFill>
              </a:rPr>
              <a:t>05. </a:t>
            </a:r>
            <a:r>
              <a:rPr lang="ko-KR" altLang="en-US" sz="4400" dirty="0">
                <a:solidFill>
                  <a:srgbClr val="FFFFFF"/>
                </a:solidFill>
              </a:rPr>
              <a:t>파워포인트로</a:t>
            </a:r>
            <a:br>
              <a:rPr lang="en-US" altLang="ko-KR" sz="4400" dirty="0">
                <a:solidFill>
                  <a:srgbClr val="FFFFFF"/>
                </a:solidFill>
              </a:rPr>
            </a:br>
            <a:r>
              <a:rPr lang="ko-KR" altLang="en-US" sz="4400" dirty="0">
                <a:solidFill>
                  <a:srgbClr val="FFFFFF"/>
                </a:solidFill>
              </a:rPr>
              <a:t>멀티미디어 편집하기</a:t>
            </a:r>
            <a:r>
              <a:rPr lang="en-US" altLang="ko-KR" sz="4400" dirty="0">
                <a:solidFill>
                  <a:srgbClr val="FFFFFF"/>
                </a:solidFill>
              </a:rPr>
              <a:t>1</a:t>
            </a:r>
            <a:endParaRPr lang="ko-KR" altLang="en-US" sz="4400" dirty="0">
              <a:solidFill>
                <a:srgbClr val="FFFFFF"/>
              </a:solidFill>
            </a:endParaRPr>
          </a:p>
        </p:txBody>
      </p:sp>
      <p:sp>
        <p:nvSpPr>
          <p:cNvPr id="8196" name="직사각형 42"/>
          <p:cNvSpPr>
            <a:spLocks noChangeArrowheads="1"/>
          </p:cNvSpPr>
          <p:nvPr/>
        </p:nvSpPr>
        <p:spPr bwMode="auto">
          <a:xfrm>
            <a:off x="914400" y="6031414"/>
            <a:ext cx="7405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en-US" altLang="ko-KR" sz="1600" dirty="0">
                <a:solidFill>
                  <a:srgbClr val="CCEC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[MS POWERPOINT]</a:t>
            </a:r>
            <a:endParaRPr kumimoji="0" lang="en-US" altLang="ko-KR" sz="1600" dirty="0">
              <a:solidFill>
                <a:srgbClr val="CCECFF"/>
              </a:solidFill>
              <a:latin typeface="Arial" panose="020B0604020202020204" pitchFamily="34" charset="0"/>
              <a:ea typeface="HY얕은샘물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60" y="3569649"/>
            <a:ext cx="1535365" cy="562967"/>
          </a:xfrm>
          <a:prstGeom prst="rect">
            <a:avLst/>
          </a:prstGeom>
        </p:spPr>
      </p:pic>
      <p:sp>
        <p:nvSpPr>
          <p:cNvPr id="8195" name="모서리가 둥근 직사각형 3"/>
          <p:cNvSpPr>
            <a:spLocks noChangeArrowheads="1"/>
          </p:cNvSpPr>
          <p:nvPr/>
        </p:nvSpPr>
        <p:spPr bwMode="auto">
          <a:xfrm>
            <a:off x="3143250" y="3962400"/>
            <a:ext cx="2800350" cy="35052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ko-KR" altLang="en-US" b="1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프로그래밍의 시작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58508"/>
            <a:ext cx="5410906" cy="171383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18FE-5CB6-479C-B9CA-965C37B76B8B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/>
              <a:t>5. [</a:t>
            </a:r>
            <a:r>
              <a:rPr lang="ko-KR" altLang="en-US" sz="1800" dirty="0"/>
              <a:t>도형 서식</a:t>
            </a:r>
            <a:r>
              <a:rPr lang="en-US" altLang="ko-KR" sz="1800" dirty="0"/>
              <a:t>] </a:t>
            </a:r>
            <a:r>
              <a:rPr lang="ko-KR" altLang="en-US" sz="1800" dirty="0"/>
              <a:t>창에서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600" dirty="0"/>
              <a:t>1) [</a:t>
            </a:r>
            <a:r>
              <a:rPr lang="ko-KR" altLang="en-US" sz="1600" dirty="0"/>
              <a:t>채우기</a:t>
            </a:r>
            <a:r>
              <a:rPr lang="en-US" altLang="ko-KR" sz="1600" dirty="0"/>
              <a:t>] &gt; ‘</a:t>
            </a:r>
            <a:r>
              <a:rPr lang="ko-KR" altLang="en-US" sz="1600" dirty="0"/>
              <a:t>단색 채우기</a:t>
            </a:r>
            <a:r>
              <a:rPr lang="en-US" altLang="ko-KR" sz="1600" dirty="0"/>
              <a:t>’,</a:t>
            </a:r>
            <a:br>
              <a:rPr lang="en-US" altLang="ko-KR" sz="1600" dirty="0"/>
            </a:br>
            <a:r>
              <a:rPr lang="en-US" altLang="ko-KR" sz="1600" dirty="0"/>
              <a:t>                     </a:t>
            </a:r>
            <a:r>
              <a:rPr lang="ko-KR" altLang="en-US" sz="1600" dirty="0"/>
              <a:t>색은 검정색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                     </a:t>
            </a:r>
            <a:r>
              <a:rPr lang="ko-KR" altLang="en-US" sz="1600" dirty="0"/>
              <a:t>투명도 </a:t>
            </a:r>
            <a:r>
              <a:rPr lang="en-US" altLang="ko-KR" sz="1600" dirty="0"/>
              <a:t>50%</a:t>
            </a:r>
            <a:r>
              <a:rPr lang="ko-KR" altLang="en-US" sz="1600" dirty="0"/>
              <a:t>로 설정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2) [</a:t>
            </a:r>
            <a:r>
              <a:rPr lang="ko-KR" altLang="en-US" sz="1600" dirty="0"/>
              <a:t>선</a:t>
            </a:r>
            <a:r>
              <a:rPr lang="en-US" altLang="ko-KR" sz="1600" dirty="0"/>
              <a:t>] &gt; ‘</a:t>
            </a:r>
            <a:r>
              <a:rPr lang="ko-KR" altLang="en-US" sz="1600" dirty="0"/>
              <a:t>선 없음</a:t>
            </a:r>
            <a:r>
              <a:rPr lang="en-US" altLang="ko-KR" sz="1600" dirty="0"/>
              <a:t>’ </a:t>
            </a:r>
            <a:r>
              <a:rPr lang="ko-KR" altLang="en-US" sz="1600" dirty="0"/>
              <a:t>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10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987" y="1332706"/>
            <a:ext cx="2790825" cy="4905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06764" y="2998194"/>
            <a:ext cx="2581624" cy="2876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07569" y="4139921"/>
            <a:ext cx="602902" cy="3833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06764" y="4498538"/>
            <a:ext cx="2581624" cy="2876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06764" y="5144772"/>
            <a:ext cx="2581624" cy="2876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03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6. </a:t>
            </a:r>
            <a:r>
              <a:rPr lang="ko-KR" altLang="en-US" sz="2000" dirty="0"/>
              <a:t>정 원을 추가하기 위해</a:t>
            </a:r>
            <a:r>
              <a:rPr lang="en-US" altLang="ko-KR" sz="2000" dirty="0"/>
              <a:t>,</a:t>
            </a:r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삽입</a:t>
            </a:r>
            <a:r>
              <a:rPr lang="en-US" altLang="ko-KR" sz="1800" dirty="0"/>
              <a:t>] &gt; [</a:t>
            </a:r>
            <a:r>
              <a:rPr lang="ko-KR" altLang="en-US" sz="1800" dirty="0"/>
              <a:t>도형</a:t>
            </a:r>
            <a:r>
              <a:rPr lang="en-US" altLang="ko-KR" sz="1800" dirty="0"/>
              <a:t>] &gt; ‘</a:t>
            </a:r>
            <a:r>
              <a:rPr lang="ko-KR" altLang="en-US" sz="1800" dirty="0"/>
              <a:t>타원</a:t>
            </a:r>
            <a:r>
              <a:rPr lang="en-US" altLang="ko-KR" sz="1800" dirty="0"/>
              <a:t>’ </a:t>
            </a:r>
            <a:r>
              <a:rPr lang="ko-KR" altLang="en-US" sz="1800" dirty="0"/>
              <a:t>선택하여 </a:t>
            </a:r>
            <a:r>
              <a:rPr lang="en-US" altLang="ko-KR" sz="1800" dirty="0"/>
              <a:t>shift </a:t>
            </a:r>
            <a:r>
              <a:rPr lang="ko-KR" altLang="en-US" sz="1800" dirty="0"/>
              <a:t>키로 정 원 그리기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9828" r="41712" b="26835"/>
          <a:stretch/>
        </p:blipFill>
        <p:spPr>
          <a:xfrm>
            <a:off x="4985246" y="2652819"/>
            <a:ext cx="3980760" cy="3034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884" r="51804" b="54018"/>
          <a:stretch/>
        </p:blipFill>
        <p:spPr>
          <a:xfrm>
            <a:off x="181170" y="2568390"/>
            <a:ext cx="4915838" cy="288621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87997" y="3053831"/>
            <a:ext cx="584864" cy="7444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42590" y="3859098"/>
            <a:ext cx="293463" cy="3109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64186" y="3025655"/>
            <a:ext cx="1575098" cy="14071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1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/>
              <a:t>7. </a:t>
            </a:r>
            <a:r>
              <a:rPr lang="ko-KR" altLang="en-US" sz="1800" dirty="0"/>
              <a:t>원을 선택한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오른쪽 메뉴에서 </a:t>
            </a:r>
            <a:r>
              <a:rPr lang="en-US" altLang="ko-KR" sz="1800" dirty="0"/>
              <a:t>[</a:t>
            </a:r>
            <a:r>
              <a:rPr lang="ko-KR" altLang="en-US" sz="1800" dirty="0"/>
              <a:t>도형 서식</a:t>
            </a:r>
            <a:r>
              <a:rPr lang="en-US" altLang="ko-KR" sz="1800" dirty="0"/>
              <a:t>] &gt; </a:t>
            </a:r>
            <a:br>
              <a:rPr lang="en-US" altLang="ko-KR" sz="1800" dirty="0"/>
            </a:br>
            <a:r>
              <a:rPr lang="en-US" altLang="ko-KR" sz="1800" dirty="0"/>
              <a:t>    [</a:t>
            </a:r>
            <a:r>
              <a:rPr lang="ko-KR" altLang="en-US" sz="1800" dirty="0"/>
              <a:t>채우기</a:t>
            </a:r>
            <a:r>
              <a:rPr lang="en-US" altLang="ko-KR" sz="1800" dirty="0"/>
              <a:t>] </a:t>
            </a:r>
            <a:r>
              <a:rPr lang="ko-KR" altLang="en-US" sz="1800" dirty="0"/>
              <a:t>에서 </a:t>
            </a:r>
            <a:r>
              <a:rPr lang="en-US" altLang="ko-KR" sz="1800" dirty="0"/>
              <a:t>‘</a:t>
            </a:r>
            <a:r>
              <a:rPr lang="ko-KR" altLang="en-US" sz="1800" dirty="0"/>
              <a:t>그림 또는 질감 채우기</a:t>
            </a:r>
            <a:r>
              <a:rPr lang="en-US" altLang="ko-KR" sz="1800" dirty="0"/>
              <a:t>’ </a:t>
            </a:r>
            <a:r>
              <a:rPr lang="ko-KR" altLang="en-US" sz="1800" dirty="0"/>
              <a:t>선택 </a:t>
            </a:r>
            <a:r>
              <a:rPr lang="en-US" altLang="ko-KR" sz="1800" dirty="0"/>
              <a:t>&gt;</a:t>
            </a:r>
            <a:br>
              <a:rPr lang="en-US" altLang="ko-KR" sz="1800" dirty="0"/>
            </a:br>
            <a:r>
              <a:rPr lang="en-US" altLang="ko-KR" sz="1800" dirty="0"/>
              <a:t>    [</a:t>
            </a:r>
            <a:r>
              <a:rPr lang="ko-KR" altLang="en-US" sz="1800" dirty="0"/>
              <a:t>파일</a:t>
            </a:r>
            <a:r>
              <a:rPr lang="en-US" altLang="ko-KR" sz="1800" dirty="0"/>
              <a:t>] </a:t>
            </a:r>
            <a:r>
              <a:rPr lang="ko-KR" altLang="en-US" sz="1800" dirty="0"/>
              <a:t>버튼을 클릭하여</a:t>
            </a:r>
            <a:r>
              <a:rPr lang="en-US" altLang="ko-KR" sz="1800" dirty="0"/>
              <a:t>, sangria.jpg </a:t>
            </a:r>
            <a:r>
              <a:rPr lang="ko-KR" altLang="en-US" sz="1800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12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81" y="2214563"/>
            <a:ext cx="2743200" cy="4429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31169" y="4285316"/>
            <a:ext cx="2581624" cy="2876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06764" y="5199062"/>
            <a:ext cx="1030636" cy="397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72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8. Ctrl + D </a:t>
            </a:r>
            <a:r>
              <a:rPr lang="ko-KR" altLang="en-US" dirty="0"/>
              <a:t>로 두 개 더 복제하고 대략 이동시키기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13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56" y="2109788"/>
            <a:ext cx="60674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4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9. </a:t>
            </a:r>
            <a:r>
              <a:rPr lang="ko-KR" altLang="en-US" sz="2000" dirty="0"/>
              <a:t>정확히 정렬하기 위하여</a:t>
            </a:r>
            <a:r>
              <a:rPr lang="en-US" altLang="ko-KR" sz="2000" dirty="0"/>
              <a:t>, </a:t>
            </a:r>
            <a:r>
              <a:rPr lang="ko-KR" altLang="en-US" sz="2000" dirty="0"/>
              <a:t>세 개의 원을 모두 선택하고</a:t>
            </a:r>
            <a:endParaRPr lang="en-US" altLang="ko-KR" sz="20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홈</a:t>
            </a:r>
            <a:r>
              <a:rPr lang="en-US" altLang="ko-KR" sz="1800" dirty="0"/>
              <a:t>] &gt; [</a:t>
            </a:r>
            <a:r>
              <a:rPr lang="ko-KR" altLang="en-US" sz="1800" dirty="0"/>
              <a:t>정렬</a:t>
            </a:r>
            <a:r>
              <a:rPr lang="en-US" altLang="ko-KR" sz="1800" dirty="0"/>
              <a:t>] &gt; [</a:t>
            </a:r>
            <a:r>
              <a:rPr lang="ko-KR" altLang="en-US" sz="1800" dirty="0"/>
              <a:t>맞춤</a:t>
            </a:r>
            <a:r>
              <a:rPr lang="en-US" altLang="ko-KR" sz="1800" dirty="0"/>
              <a:t>] &gt; ‘</a:t>
            </a:r>
            <a:r>
              <a:rPr lang="ko-KR" altLang="en-US" sz="1800" dirty="0"/>
              <a:t>위쪽 맞춤</a:t>
            </a:r>
            <a:r>
              <a:rPr lang="en-US" altLang="ko-KR" sz="1800" dirty="0"/>
              <a:t>’ </a:t>
            </a:r>
            <a:r>
              <a:rPr lang="ko-KR" altLang="en-US" sz="1800" dirty="0"/>
              <a:t>선택</a:t>
            </a:r>
            <a:endParaRPr lang="en-US" altLang="ko-KR" sz="18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홈</a:t>
            </a:r>
            <a:r>
              <a:rPr lang="en-US" altLang="ko-KR" sz="1800" dirty="0"/>
              <a:t>] &gt; [</a:t>
            </a:r>
            <a:r>
              <a:rPr lang="ko-KR" altLang="en-US" sz="1800" dirty="0"/>
              <a:t>정렬</a:t>
            </a:r>
            <a:r>
              <a:rPr lang="en-US" altLang="ko-KR" sz="1800" dirty="0"/>
              <a:t>] &gt; [</a:t>
            </a:r>
            <a:r>
              <a:rPr lang="ko-KR" altLang="en-US" sz="1800" dirty="0"/>
              <a:t>맞춤</a:t>
            </a:r>
            <a:r>
              <a:rPr lang="en-US" altLang="ko-KR" sz="1800" dirty="0"/>
              <a:t>] &gt; ‘</a:t>
            </a:r>
            <a:r>
              <a:rPr lang="ko-KR" altLang="en-US" sz="1800" dirty="0"/>
              <a:t>가로 간격을 동일하게</a:t>
            </a:r>
            <a:r>
              <a:rPr lang="en-US" altLang="ko-KR" sz="1800" dirty="0"/>
              <a:t>’ </a:t>
            </a:r>
            <a:r>
              <a:rPr lang="ko-KR" altLang="en-US" sz="1800" dirty="0"/>
              <a:t>선택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14</a:t>
            </a:fld>
            <a:endParaRPr lang="en-US" altLang="ko-KR"/>
          </a:p>
        </p:txBody>
      </p:sp>
      <p:grpSp>
        <p:nvGrpSpPr>
          <p:cNvPr id="6" name="그룹 5"/>
          <p:cNvGrpSpPr/>
          <p:nvPr/>
        </p:nvGrpSpPr>
        <p:grpSpPr>
          <a:xfrm>
            <a:off x="622868" y="2733493"/>
            <a:ext cx="7666694" cy="4009869"/>
            <a:chOff x="338054" y="2510725"/>
            <a:chExt cx="7938658" cy="43472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56590" b="8326"/>
            <a:stretch/>
          </p:blipFill>
          <p:spPr>
            <a:xfrm>
              <a:off x="338054" y="2510725"/>
              <a:ext cx="3810235" cy="43472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54340" b="8425"/>
            <a:stretch/>
          </p:blipFill>
          <p:spPr>
            <a:xfrm>
              <a:off x="4269023" y="2515470"/>
              <a:ext cx="4007689" cy="434253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687399" y="2927856"/>
              <a:ext cx="583528" cy="51872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828076" y="4897331"/>
              <a:ext cx="1256768" cy="27757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8787" y="5369607"/>
              <a:ext cx="1560931" cy="27756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887612" y="2927856"/>
              <a:ext cx="583528" cy="51872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47900" y="4897330"/>
              <a:ext cx="1256768" cy="27757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19288" y="5830339"/>
              <a:ext cx="1560931" cy="27756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308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10. </a:t>
            </a:r>
            <a:r>
              <a:rPr lang="ko-KR" altLang="en-US" sz="2000" dirty="0"/>
              <a:t>첫번째 원의 사진을 아래와 같이 회전시키기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11. </a:t>
            </a:r>
            <a:r>
              <a:rPr lang="ko-KR" altLang="en-US" sz="2000" dirty="0"/>
              <a:t>이미지 선택 후 오른쪽 메뉴에서</a:t>
            </a:r>
            <a:br>
              <a:rPr lang="en-US" altLang="ko-KR" sz="2000" dirty="0"/>
            </a:br>
            <a:r>
              <a:rPr lang="en-US" altLang="ko-KR" sz="2000" dirty="0"/>
              <a:t>      [</a:t>
            </a:r>
            <a:r>
              <a:rPr lang="ko-KR" altLang="en-US" sz="2000" dirty="0"/>
              <a:t>그림 서식</a:t>
            </a:r>
            <a:r>
              <a:rPr lang="en-US" altLang="ko-KR" sz="2000" dirty="0"/>
              <a:t>] </a:t>
            </a:r>
            <a:r>
              <a:rPr lang="ko-KR" altLang="en-US" sz="2000" dirty="0"/>
              <a:t>선택하기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01" y="2163425"/>
            <a:ext cx="2381250" cy="2381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8364" t="11237" r="46062" b="4713"/>
          <a:stretch/>
        </p:blipFill>
        <p:spPr>
          <a:xfrm>
            <a:off x="4928355" y="2468537"/>
            <a:ext cx="3252866" cy="41522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846406" y="2044362"/>
            <a:ext cx="564777" cy="5109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48382" y="6195809"/>
            <a:ext cx="1377349" cy="2552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01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12. </a:t>
            </a:r>
            <a:r>
              <a:rPr lang="ko-KR" altLang="en-US" dirty="0"/>
              <a:t>첫번째 사진을 도형 내에 바둑판으로 배치하기 위해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채우기</a:t>
            </a:r>
            <a:r>
              <a:rPr lang="en-US" altLang="ko-KR" dirty="0"/>
              <a:t>]</a:t>
            </a:r>
            <a:r>
              <a:rPr lang="ko-KR" altLang="en-US" dirty="0"/>
              <a:t>에서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1) </a:t>
            </a:r>
            <a:r>
              <a:rPr lang="ko-KR" altLang="en-US" dirty="0">
                <a:sym typeface="Wingdings" panose="05000000000000000000" pitchFamily="2" charset="2"/>
              </a:rPr>
              <a:t>사진이 원본 크기로 보이면서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  </a:t>
            </a:r>
            <a:r>
              <a:rPr lang="ko-KR" altLang="en-US" dirty="0">
                <a:sym typeface="Wingdings" panose="05000000000000000000" pitchFamily="2" charset="2"/>
              </a:rPr>
              <a:t>바둑판으로 설정하기 위해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그림을 질감으로 바둑판식 배열</a:t>
            </a:r>
            <a:r>
              <a:rPr lang="en-US" altLang="ko-KR" dirty="0"/>
              <a:t>’</a:t>
            </a: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2) </a:t>
            </a:r>
            <a:r>
              <a:rPr lang="ko-KR" altLang="en-US" dirty="0">
                <a:sym typeface="Wingdings" panose="05000000000000000000" pitchFamily="2" charset="2"/>
              </a:rPr>
              <a:t>상당히 축소하기 위해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pPr lvl="3"/>
            <a:r>
              <a:rPr lang="ko-KR" altLang="en-US" dirty="0"/>
              <a:t>배율</a:t>
            </a:r>
            <a:r>
              <a:rPr lang="en-US" altLang="ko-KR" dirty="0"/>
              <a:t> X, </a:t>
            </a:r>
            <a:r>
              <a:rPr lang="ko-KR" altLang="en-US" dirty="0"/>
              <a:t>배율</a:t>
            </a:r>
            <a:r>
              <a:rPr lang="en-US" altLang="ko-KR" dirty="0"/>
              <a:t> Y: 2%</a:t>
            </a: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3) </a:t>
            </a:r>
            <a:r>
              <a:rPr lang="ko-KR" altLang="en-US" dirty="0">
                <a:sym typeface="Wingdings" panose="05000000000000000000" pitchFamily="2" charset="2"/>
              </a:rPr>
              <a:t>도형 내에서 축소된 사진의 위치를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  </a:t>
            </a:r>
            <a:r>
              <a:rPr lang="ko-KR" altLang="en-US" dirty="0">
                <a:sym typeface="Wingdings" panose="05000000000000000000" pitchFamily="2" charset="2"/>
              </a:rPr>
              <a:t>설정하기 위해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endParaRPr lang="en-US" altLang="ko-KR" dirty="0"/>
          </a:p>
          <a:p>
            <a:pPr lvl="3"/>
            <a:r>
              <a:rPr lang="ko-KR" altLang="en-US" dirty="0"/>
              <a:t>오프셋 </a:t>
            </a:r>
            <a:r>
              <a:rPr lang="en-US" altLang="ko-KR" dirty="0"/>
              <a:t>X, </a:t>
            </a:r>
            <a:r>
              <a:rPr lang="ko-KR" altLang="en-US" dirty="0"/>
              <a:t>오프셋 </a:t>
            </a:r>
            <a:r>
              <a:rPr lang="en-US" altLang="ko-KR" dirty="0"/>
              <a:t>Y: </a:t>
            </a:r>
            <a:r>
              <a:rPr lang="ko-KR" altLang="en-US" dirty="0"/>
              <a:t>각각 </a:t>
            </a:r>
            <a:r>
              <a:rPr lang="en-US" altLang="ko-KR" dirty="0"/>
              <a:t>2, 10pt</a:t>
            </a:r>
          </a:p>
          <a:p>
            <a:pPr marL="914400" lvl="2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16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977" y="1930920"/>
            <a:ext cx="2676525" cy="4972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57352" y="4129328"/>
            <a:ext cx="2758150" cy="3019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57352" y="4440112"/>
            <a:ext cx="2758150" cy="10965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09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13. </a:t>
            </a:r>
            <a:r>
              <a:rPr lang="ko-KR" altLang="en-US" dirty="0"/>
              <a:t>두 번째 도형을 선택하고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오른쪽 메뉴의 </a:t>
            </a:r>
            <a:r>
              <a:rPr lang="en-US" altLang="ko-KR" dirty="0"/>
              <a:t>[</a:t>
            </a:r>
            <a:r>
              <a:rPr lang="ko-KR" altLang="en-US" dirty="0"/>
              <a:t>그림 서식</a:t>
            </a:r>
            <a:r>
              <a:rPr lang="en-US" altLang="ko-KR" dirty="0"/>
              <a:t>]</a:t>
            </a:r>
            <a:r>
              <a:rPr lang="ko-KR" altLang="en-US" dirty="0"/>
              <a:t>에서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1) </a:t>
            </a:r>
            <a:r>
              <a:rPr lang="ko-KR" altLang="en-US" dirty="0"/>
              <a:t>채우기는 </a:t>
            </a:r>
            <a:r>
              <a:rPr lang="en-US" altLang="ko-KR" dirty="0"/>
              <a:t>‘</a:t>
            </a:r>
            <a:r>
              <a:rPr lang="ko-KR" altLang="en-US" dirty="0"/>
              <a:t>그림 또는 질감 채우기</a:t>
            </a:r>
            <a:r>
              <a:rPr lang="en-US" altLang="ko-KR" dirty="0"/>
              <a:t>’</a:t>
            </a:r>
          </a:p>
          <a:p>
            <a:pPr marL="457200" lvl="1" indent="0">
              <a:buNone/>
            </a:pPr>
            <a:r>
              <a:rPr lang="en-US" altLang="ko-KR" dirty="0"/>
              <a:t>2) [</a:t>
            </a:r>
            <a:r>
              <a:rPr lang="ko-KR" altLang="en-US" dirty="0"/>
              <a:t>파일</a:t>
            </a:r>
            <a:r>
              <a:rPr lang="en-US" altLang="ko-KR" dirty="0"/>
              <a:t>] </a:t>
            </a:r>
            <a:r>
              <a:rPr lang="ko-KR" altLang="en-US" dirty="0"/>
              <a:t>클릭하여 </a:t>
            </a:r>
            <a:r>
              <a:rPr lang="en-US" altLang="ko-KR" dirty="0"/>
              <a:t>Alhambra.jpg </a:t>
            </a:r>
            <a:r>
              <a:rPr lang="ko-KR" altLang="en-US" dirty="0"/>
              <a:t>불러오기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3) </a:t>
            </a:r>
            <a:r>
              <a:rPr lang="ko-KR" altLang="en-US" dirty="0"/>
              <a:t>오프셋 아래쪽을 </a:t>
            </a:r>
            <a:r>
              <a:rPr lang="en-US" altLang="ko-KR" dirty="0"/>
              <a:t>-5%</a:t>
            </a:r>
            <a:r>
              <a:rPr lang="ko-KR" altLang="en-US" dirty="0"/>
              <a:t>로 설정하여 폭 늘리기</a:t>
            </a:r>
            <a:br>
              <a:rPr lang="en-US" altLang="ko-KR" dirty="0"/>
            </a:br>
            <a:r>
              <a:rPr lang="en-US" altLang="ko-KR" dirty="0"/>
              <a:t>    (</a:t>
            </a:r>
            <a:r>
              <a:rPr lang="ko-KR" altLang="en-US" dirty="0"/>
              <a:t>마이너스로 설정하면 아래쪽 끝지점이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더 아래쪽으로 이동되어 폭이 늘어나는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효과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17</a:t>
            </a:fld>
            <a:endParaRPr lang="en-US" altLang="ko-KR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120" y="975519"/>
            <a:ext cx="2724150" cy="56197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15383" y="5934887"/>
            <a:ext cx="2581624" cy="2876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54788" y="3943018"/>
            <a:ext cx="931234" cy="3677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241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14. </a:t>
            </a:r>
            <a:r>
              <a:rPr lang="ko-KR" altLang="en-US" sz="2000" dirty="0"/>
              <a:t>세 번째 도형 역시 </a:t>
            </a:r>
            <a:r>
              <a:rPr lang="en-US" altLang="ko-KR" sz="2000" dirty="0"/>
              <a:t>familia.jpg</a:t>
            </a:r>
            <a:r>
              <a:rPr lang="ko-KR" altLang="en-US" sz="2000" dirty="0"/>
              <a:t>를 삽입하고 회전시킨 후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      </a:t>
            </a:r>
            <a:r>
              <a:rPr lang="ko-KR" altLang="en-US" sz="2000" dirty="0"/>
              <a:t>오프셋 등을 적절히 조정하여 아래와 같이 완성하기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18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38" y="2352675"/>
            <a:ext cx="60198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6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15. </a:t>
            </a:r>
            <a:r>
              <a:rPr lang="ko-KR" altLang="en-US" sz="2000" dirty="0"/>
              <a:t>텍스트 상자를 이용해 아래와 같이 완성하기</a:t>
            </a:r>
            <a:endParaRPr lang="en-US" altLang="ko-KR" sz="20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보기</a:t>
            </a:r>
            <a:r>
              <a:rPr lang="en-US" altLang="ko-KR" sz="1800" dirty="0"/>
              <a:t>] &gt; ‘</a:t>
            </a:r>
            <a:r>
              <a:rPr lang="ko-KR" altLang="en-US" sz="1800" dirty="0" err="1"/>
              <a:t>눈금자</a:t>
            </a:r>
            <a:r>
              <a:rPr lang="en-US" altLang="ko-KR" sz="1800" dirty="0"/>
              <a:t>’, ‘</a:t>
            </a:r>
            <a:r>
              <a:rPr lang="ko-KR" altLang="en-US" sz="1800" dirty="0"/>
              <a:t>눈금선</a:t>
            </a:r>
            <a:r>
              <a:rPr lang="en-US" altLang="ko-KR" sz="1800" dirty="0"/>
              <a:t>’, ‘</a:t>
            </a:r>
            <a:r>
              <a:rPr lang="ko-KR" altLang="en-US" sz="1800" dirty="0"/>
              <a:t>안내선</a:t>
            </a:r>
            <a:r>
              <a:rPr lang="en-US" altLang="ko-KR" sz="1800" dirty="0"/>
              <a:t>’</a:t>
            </a:r>
            <a:r>
              <a:rPr lang="ko-KR" altLang="en-US" sz="1800" dirty="0"/>
              <a:t>을 켜 놓고 정렬에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19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77" y="2364283"/>
            <a:ext cx="5685923" cy="42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7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1C16-0677-4E03-89FA-5049AEC73D96}" type="slidenum">
              <a:rPr lang="ko-KR" altLang="en-US" smtClean="0"/>
              <a:pPr/>
              <a:t>2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224"/>
            <a:ext cx="8420100" cy="38181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522413"/>
            <a:ext cx="8685212" cy="4525962"/>
          </a:xfrm>
        </p:spPr>
        <p:txBody>
          <a:bodyPr/>
          <a:lstStyle/>
          <a:p>
            <a:r>
              <a:rPr lang="ko-KR" altLang="en-US" dirty="0"/>
              <a:t>실습</a:t>
            </a:r>
            <a:endParaRPr lang="en-US" altLang="ko-KR" dirty="0"/>
          </a:p>
          <a:p>
            <a:pPr lvl="1"/>
            <a:r>
              <a:rPr lang="ko-KR" altLang="en-US" dirty="0"/>
              <a:t>내가 가고 싶은 국내외 여행지</a:t>
            </a:r>
            <a:r>
              <a:rPr lang="en-US" altLang="ko-KR" dirty="0"/>
              <a:t>, </a:t>
            </a:r>
            <a:r>
              <a:rPr lang="ko-KR" altLang="en-US" dirty="0"/>
              <a:t>혹은 다녀온 여행지를 선정하고</a:t>
            </a:r>
            <a:br>
              <a:rPr lang="en-US" altLang="ko-KR" dirty="0"/>
            </a:br>
            <a:r>
              <a:rPr lang="ko-KR" altLang="en-US" dirty="0"/>
              <a:t>다양한 색상</a:t>
            </a:r>
            <a:r>
              <a:rPr lang="en-US" altLang="ko-KR" dirty="0"/>
              <a:t>, </a:t>
            </a:r>
            <a:r>
              <a:rPr lang="ko-KR" altLang="en-US" dirty="0"/>
              <a:t>도형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간략한 텍스트로 여행지를 소개하는</a:t>
            </a:r>
            <a:br>
              <a:rPr lang="en-US" altLang="ko-KR" dirty="0"/>
            </a:br>
            <a:r>
              <a:rPr lang="ko-KR" altLang="en-US" dirty="0"/>
              <a:t>예제를 만들어보자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동영상에 활용하고자 할 경우</a:t>
            </a:r>
            <a:r>
              <a:rPr lang="en-US" altLang="ko-KR" dirty="0"/>
              <a:t>, </a:t>
            </a:r>
            <a:r>
              <a:rPr lang="ko-KR" altLang="en-US" dirty="0"/>
              <a:t>전체를 그림으로 저장하여</a:t>
            </a:r>
            <a:br>
              <a:rPr lang="en-US" altLang="ko-KR" dirty="0"/>
            </a:br>
            <a:r>
              <a:rPr lang="ko-KR" altLang="en-US" dirty="0"/>
              <a:t>활용한다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0357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568821" cy="1166813"/>
            <a:chOff x="164811" y="1668678"/>
            <a:chExt cx="8568821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917302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투명한 배경 만들기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21</a:t>
            </a:fld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-88900" y="0"/>
            <a:ext cx="9232900" cy="153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722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완성예제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22</a:t>
            </a:fld>
            <a:endParaRPr lang="en-US" altLang="ko-KR"/>
          </a:p>
        </p:txBody>
      </p:sp>
      <p:sp>
        <p:nvSpPr>
          <p:cNvPr id="18" name="내용 개체 틀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활용 기능</a:t>
            </a:r>
            <a:endParaRPr lang="en-US" altLang="ko-KR" dirty="0"/>
          </a:p>
          <a:p>
            <a:pPr lvl="1"/>
            <a:r>
              <a:rPr lang="ko-KR" altLang="en-US" dirty="0"/>
              <a:t>배경 투명하게 하기</a:t>
            </a:r>
            <a:r>
              <a:rPr lang="en-US" altLang="ko-KR" dirty="0"/>
              <a:t>, </a:t>
            </a:r>
            <a:r>
              <a:rPr lang="ko-KR" altLang="en-US" dirty="0"/>
              <a:t>그림으로 저장하기</a:t>
            </a:r>
            <a:r>
              <a:rPr lang="en-US" altLang="ko-KR" dirty="0"/>
              <a:t>, </a:t>
            </a:r>
            <a:r>
              <a:rPr lang="ko-KR" altLang="en-US" dirty="0"/>
              <a:t>액자효과 넣기</a:t>
            </a:r>
          </a:p>
        </p:txBody>
      </p:sp>
      <p:pic>
        <p:nvPicPr>
          <p:cNvPr id="19" name="내용 개체 틀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788" y="2528640"/>
            <a:ext cx="3428807" cy="395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784" y="2528640"/>
            <a:ext cx="3681869" cy="3954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303" y="5960445"/>
            <a:ext cx="427770" cy="3571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689055" flipV="1">
            <a:off x="4090375" y="3455954"/>
            <a:ext cx="608626" cy="6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34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투명한 배경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새 파일에서 새 슬라이드를 연 후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디자인</a:t>
            </a:r>
            <a:r>
              <a:rPr lang="en-US" altLang="ko-KR" dirty="0"/>
              <a:t>] &gt; [</a:t>
            </a:r>
            <a:r>
              <a:rPr lang="ko-KR" altLang="en-US" dirty="0"/>
              <a:t>슬라이드 크기</a:t>
            </a:r>
            <a:r>
              <a:rPr lang="en-US" altLang="ko-KR" dirty="0"/>
              <a:t>] [</a:t>
            </a:r>
            <a:r>
              <a:rPr lang="ko-KR" altLang="en-US" dirty="0"/>
              <a:t>표준</a:t>
            </a:r>
            <a:r>
              <a:rPr lang="en-US" altLang="ko-KR" dirty="0"/>
              <a:t>(4:3)]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23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9259" b="22591"/>
          <a:stretch/>
        </p:blipFill>
        <p:spPr>
          <a:xfrm>
            <a:off x="458788" y="2519358"/>
            <a:ext cx="8432046" cy="38862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0743" y="2706791"/>
            <a:ext cx="775784" cy="388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13388" y="2894908"/>
            <a:ext cx="1775000" cy="9335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122417" y="3124540"/>
            <a:ext cx="5790971" cy="512963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85710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투명한 배경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새 슬라이드 상에서</a:t>
            </a:r>
            <a:endParaRPr lang="en-US" altLang="ko-KR" dirty="0"/>
          </a:p>
          <a:p>
            <a:pPr lvl="1"/>
            <a:r>
              <a:rPr lang="ko-KR" altLang="en-US" dirty="0"/>
              <a:t>오른쪽 메뉴 </a:t>
            </a:r>
            <a:r>
              <a:rPr lang="en-US" altLang="ko-KR" dirty="0"/>
              <a:t>&gt; [</a:t>
            </a:r>
            <a:r>
              <a:rPr lang="ko-KR" altLang="en-US" dirty="0"/>
              <a:t>레이아웃</a:t>
            </a:r>
            <a:r>
              <a:rPr lang="en-US" altLang="ko-KR" dirty="0"/>
              <a:t>] [</a:t>
            </a:r>
            <a:r>
              <a:rPr lang="ko-KR" altLang="en-US" dirty="0"/>
              <a:t>제목 및 내용</a:t>
            </a:r>
            <a:r>
              <a:rPr lang="en-US" altLang="ko-KR" dirty="0"/>
              <a:t>]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8947" t="17934" r="10878" b="16028"/>
          <a:stretch/>
        </p:blipFill>
        <p:spPr>
          <a:xfrm>
            <a:off x="1171072" y="2392111"/>
            <a:ext cx="7170821" cy="42515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86991" y="3794592"/>
            <a:ext cx="1889739" cy="3754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89015" y="3419119"/>
            <a:ext cx="1287338" cy="12131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633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투명한 배경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내용 레이아웃의 </a:t>
            </a:r>
            <a:r>
              <a:rPr lang="en-US" altLang="ko-KR" sz="2000" dirty="0"/>
              <a:t>[</a:t>
            </a:r>
            <a:r>
              <a:rPr lang="ko-KR" altLang="en-US" sz="2000" dirty="0"/>
              <a:t>그림</a:t>
            </a:r>
            <a:r>
              <a:rPr lang="en-US" altLang="ko-KR" sz="2000" dirty="0"/>
              <a:t>]</a:t>
            </a:r>
            <a:r>
              <a:rPr lang="ko-KR" altLang="en-US" sz="2000" dirty="0"/>
              <a:t>을 선택하고</a:t>
            </a:r>
            <a:r>
              <a:rPr lang="en-US" altLang="ko-KR" sz="2000" dirty="0"/>
              <a:t>, thumbnail.jpg </a:t>
            </a:r>
            <a:r>
              <a:rPr lang="ko-KR" altLang="en-US" sz="2000" dirty="0"/>
              <a:t>불러오기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삽입된 로고의 크기</a:t>
            </a:r>
            <a:r>
              <a:rPr lang="en-US" altLang="ko-KR" sz="2000" dirty="0"/>
              <a:t>, </a:t>
            </a:r>
            <a:r>
              <a:rPr lang="ko-KR" altLang="en-US" sz="2000" dirty="0"/>
              <a:t>위치를 </a:t>
            </a:r>
            <a:br>
              <a:rPr lang="en-US" altLang="ko-KR" sz="2000" dirty="0"/>
            </a:br>
            <a:r>
              <a:rPr lang="en-US" altLang="ko-KR" sz="2000" dirty="0"/>
              <a:t>    </a:t>
            </a:r>
            <a:r>
              <a:rPr lang="ko-KR" altLang="en-US" sz="2000" dirty="0"/>
              <a:t>적절히 조정하기 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3509" t="23778" r="16667" b="9652"/>
          <a:stretch/>
        </p:blipFill>
        <p:spPr>
          <a:xfrm>
            <a:off x="603167" y="2009586"/>
            <a:ext cx="3279023" cy="2366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25" y="2229853"/>
            <a:ext cx="4315944" cy="42932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57533" y="3395492"/>
            <a:ext cx="343056" cy="372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7400" y="5314728"/>
            <a:ext cx="1102248" cy="8527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472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투명한 배경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학교 로고를 선택한 후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서식</a:t>
            </a:r>
            <a:r>
              <a:rPr lang="en-US" altLang="ko-KR" dirty="0"/>
              <a:t>] &gt; [</a:t>
            </a:r>
            <a:r>
              <a:rPr lang="ko-KR" altLang="en-US" dirty="0"/>
              <a:t>색</a:t>
            </a:r>
            <a:r>
              <a:rPr lang="en-US" altLang="ko-KR" dirty="0"/>
              <a:t>] &gt; [</a:t>
            </a:r>
            <a:r>
              <a:rPr lang="ko-KR" altLang="en-US" dirty="0"/>
              <a:t>투명한 색 설정</a:t>
            </a:r>
            <a:r>
              <a:rPr lang="en-US" altLang="ko-KR" dirty="0"/>
              <a:t>]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9" y="2457544"/>
            <a:ext cx="7748337" cy="418614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69901" y="2601673"/>
            <a:ext cx="573404" cy="3424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5105" y="2772919"/>
            <a:ext cx="442776" cy="5631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95104" y="5385492"/>
            <a:ext cx="2985009" cy="1812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637881" y="2959891"/>
            <a:ext cx="2776877" cy="265630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1397249" y="3377640"/>
            <a:ext cx="1470501" cy="2007852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39337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투명한 배경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6. </a:t>
            </a:r>
            <a:r>
              <a:rPr lang="ko-KR" altLang="en-US" sz="2000" dirty="0"/>
              <a:t>마우스 포인터 모양이 변한 것을 확인하고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    </a:t>
            </a:r>
            <a:r>
              <a:rPr lang="ko-KR" altLang="en-US" sz="2000" dirty="0"/>
              <a:t>투명하게 설정하고자 하는 배경 부분의 하얀색을 클릭하기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763" y="2693194"/>
            <a:ext cx="3295650" cy="227647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978668" y="3135085"/>
            <a:ext cx="422512" cy="4653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866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투명한 배경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8. Undo</a:t>
            </a:r>
            <a:r>
              <a:rPr lang="ko-KR" altLang="en-US" sz="2000" dirty="0"/>
              <a:t>한 후</a:t>
            </a:r>
            <a:r>
              <a:rPr lang="en-US" altLang="ko-KR" sz="2000" dirty="0"/>
              <a:t>,</a:t>
            </a:r>
          </a:p>
          <a:p>
            <a:pPr marL="0" indent="0">
              <a:buNone/>
            </a:pPr>
            <a:r>
              <a:rPr lang="en-US" altLang="ko-KR" sz="2000" dirty="0"/>
              <a:t>9. </a:t>
            </a:r>
            <a:r>
              <a:rPr lang="ko-KR" altLang="en-US" sz="2000" dirty="0"/>
              <a:t>두 개 이미지를 모두</a:t>
            </a:r>
            <a:br>
              <a:rPr lang="en-US" altLang="ko-KR" sz="2000" dirty="0"/>
            </a:br>
            <a:r>
              <a:rPr lang="en-US" altLang="ko-KR" sz="2000" dirty="0"/>
              <a:t>    </a:t>
            </a:r>
            <a:r>
              <a:rPr lang="ko-KR" altLang="en-US" sz="2000" dirty="0"/>
              <a:t>선택하고 오른쪽 메뉴 </a:t>
            </a:r>
            <a:r>
              <a:rPr lang="en-US" altLang="ko-KR" sz="2000" dirty="0"/>
              <a:t>&gt;</a:t>
            </a:r>
            <a:br>
              <a:rPr lang="en-US" altLang="ko-KR" sz="2000" dirty="0"/>
            </a:br>
            <a:r>
              <a:rPr lang="en-US" altLang="ko-KR" sz="2000" dirty="0"/>
              <a:t>    [</a:t>
            </a:r>
            <a:r>
              <a:rPr lang="ko-KR" altLang="en-US" sz="2000" dirty="0"/>
              <a:t>그림으로 저장</a:t>
            </a:r>
            <a:r>
              <a:rPr lang="en-US" altLang="ko-KR" sz="2000" dirty="0"/>
              <a:t>]</a:t>
            </a:r>
          </a:p>
          <a:p>
            <a:pPr marL="0" indent="0">
              <a:buNone/>
            </a:pPr>
            <a:r>
              <a:rPr lang="en-US" altLang="ko-KR" sz="2000" dirty="0"/>
              <a:t>10. </a:t>
            </a:r>
            <a:r>
              <a:rPr lang="ko-KR" altLang="en-US" sz="2000" dirty="0"/>
              <a:t>저장된 그림을 </a:t>
            </a:r>
            <a:br>
              <a:rPr lang="en-US" altLang="ko-KR" sz="2000" dirty="0"/>
            </a:br>
            <a:r>
              <a:rPr lang="en-US" altLang="ko-KR" sz="2000" dirty="0"/>
              <a:t>      </a:t>
            </a:r>
            <a:r>
              <a:rPr lang="ko-KR" altLang="en-US" sz="2000" dirty="0"/>
              <a:t>슬라이드에 다시 삽입한 후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      </a:t>
            </a:r>
            <a:r>
              <a:rPr lang="ko-KR" altLang="en-US" sz="2000" dirty="0"/>
              <a:t>원하는 액자효과를 적용하여</a:t>
            </a:r>
            <a:br>
              <a:rPr lang="en-US" altLang="ko-KR" sz="2000" dirty="0"/>
            </a:br>
            <a:r>
              <a:rPr lang="en-US" altLang="ko-KR" sz="2000" dirty="0"/>
              <a:t>      </a:t>
            </a:r>
            <a:r>
              <a:rPr lang="ko-KR" altLang="en-US" sz="2000" dirty="0"/>
              <a:t>완성하자</a:t>
            </a:r>
            <a:r>
              <a:rPr lang="en-US" altLang="ko-KR" sz="2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0000" r="11579" b="4132"/>
          <a:stretch/>
        </p:blipFill>
        <p:spPr>
          <a:xfrm>
            <a:off x="4144300" y="1522413"/>
            <a:ext cx="4820975" cy="51567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64916" y="5647131"/>
            <a:ext cx="2169036" cy="2304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872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568821" cy="1166813"/>
            <a:chOff x="164811" y="1668678"/>
            <a:chExt cx="8568821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917302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배경 제거하여 이미지 합성하기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29</a:t>
            </a:fld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-88900" y="0"/>
            <a:ext cx="9232900" cy="153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5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568821" cy="1166813"/>
            <a:chOff x="164811" y="1668678"/>
            <a:chExt cx="8568821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917302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도형에 이미지 채우기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3</a:t>
            </a:fld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-88900" y="0"/>
            <a:ext cx="9232900" cy="153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68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완성예제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30</a:t>
            </a:fld>
            <a:endParaRPr lang="en-US" altLang="ko-KR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활용 기능</a:t>
            </a:r>
            <a:endParaRPr lang="en-US" altLang="ko-KR" dirty="0"/>
          </a:p>
          <a:p>
            <a:pPr lvl="1"/>
            <a:r>
              <a:rPr lang="ko-KR" altLang="en-US" dirty="0"/>
              <a:t>배경 제거하기</a:t>
            </a:r>
            <a:r>
              <a:rPr lang="en-US" altLang="ko-KR" dirty="0"/>
              <a:t>, </a:t>
            </a:r>
            <a:r>
              <a:rPr lang="ko-KR" altLang="en-US" dirty="0"/>
              <a:t>합성하기</a:t>
            </a:r>
          </a:p>
        </p:txBody>
      </p:sp>
      <p:pic>
        <p:nvPicPr>
          <p:cNvPr id="14" name="내용 개체 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421" y="2479036"/>
            <a:ext cx="2734604" cy="389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0" y="2479036"/>
            <a:ext cx="2410920" cy="3449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67" y="4683368"/>
            <a:ext cx="2484204" cy="1774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689055" flipV="1">
            <a:off x="3881607" y="3220172"/>
            <a:ext cx="608626" cy="6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9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배경 제거하여 이미지 합성하기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/>
              <a:t>1. </a:t>
            </a:r>
            <a:r>
              <a:rPr lang="ko-KR" altLang="en-US" sz="1800" dirty="0"/>
              <a:t>새 파일</a:t>
            </a:r>
            <a:r>
              <a:rPr lang="en-US" altLang="ko-KR" sz="1800" dirty="0"/>
              <a:t>, </a:t>
            </a:r>
            <a:r>
              <a:rPr lang="ko-KR" altLang="en-US" sz="1800" dirty="0"/>
              <a:t>새 슬라이드를 열어 밀정 이미지를 추가하자</a:t>
            </a:r>
            <a:r>
              <a:rPr lang="en-US" altLang="ko-KR" sz="1800" dirty="0"/>
              <a:t>: Ageofshadows.jpg</a:t>
            </a:r>
          </a:p>
          <a:p>
            <a:pPr marL="0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이미지를 선택한 후</a:t>
            </a:r>
            <a:r>
              <a:rPr lang="en-US" altLang="ko-KR" sz="1800" dirty="0"/>
              <a:t>,</a:t>
            </a:r>
          </a:p>
          <a:p>
            <a:pPr marL="0" indent="0">
              <a:buNone/>
            </a:pPr>
            <a:r>
              <a:rPr lang="en-US" altLang="ko-KR" sz="1800" dirty="0"/>
              <a:t>    [</a:t>
            </a:r>
            <a:r>
              <a:rPr lang="ko-KR" altLang="en-US" sz="1800" dirty="0"/>
              <a:t>서식</a:t>
            </a:r>
            <a:r>
              <a:rPr lang="en-US" altLang="ko-KR" sz="1800" dirty="0"/>
              <a:t>] &gt; [</a:t>
            </a:r>
            <a:r>
              <a:rPr lang="ko-KR" altLang="en-US" sz="1800" dirty="0"/>
              <a:t>자르기</a:t>
            </a:r>
            <a:r>
              <a:rPr lang="en-US" altLang="ko-KR" sz="1800" dirty="0"/>
              <a:t>] </a:t>
            </a:r>
            <a:r>
              <a:rPr lang="ko-KR" altLang="en-US" sz="1800" dirty="0"/>
              <a:t>선택한 후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  <a:r>
              <a:rPr lang="ko-KR" altLang="en-US" sz="1800" dirty="0"/>
              <a:t>송광호의 얼굴 부분만 남기기</a:t>
            </a:r>
            <a:br>
              <a:rPr lang="en-US" altLang="ko-KR" sz="1800" dirty="0"/>
            </a:br>
            <a:r>
              <a:rPr lang="en-US" altLang="ko-KR" sz="1800" dirty="0"/>
              <a:t>    (ESC </a:t>
            </a:r>
            <a:r>
              <a:rPr lang="ko-KR" altLang="en-US" sz="1800" dirty="0"/>
              <a:t>키로 완료</a:t>
            </a:r>
            <a:r>
              <a:rPr lang="en-US" altLang="ko-KR" sz="180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31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7556" t="964" r="9586" b="13099"/>
          <a:stretch/>
        </p:blipFill>
        <p:spPr>
          <a:xfrm>
            <a:off x="4116388" y="2121903"/>
            <a:ext cx="4876800" cy="42836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61825" y="2254616"/>
            <a:ext cx="604962" cy="3479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35826" y="2428569"/>
            <a:ext cx="536385" cy="7366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화살표 연결선 8"/>
          <p:cNvCxnSpPr>
            <a:endCxn id="8" idx="1"/>
          </p:cNvCxnSpPr>
          <p:nvPr/>
        </p:nvCxnSpPr>
        <p:spPr>
          <a:xfrm>
            <a:off x="5588332" y="2602524"/>
            <a:ext cx="2647494" cy="194376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8089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배경 제거하여 이미지 합성하기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배경을 없애기 위하여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서식</a:t>
            </a:r>
            <a:r>
              <a:rPr lang="en-US" altLang="ko-KR" dirty="0"/>
              <a:t>] &gt; [</a:t>
            </a:r>
            <a:r>
              <a:rPr lang="ko-KR" altLang="en-US" dirty="0"/>
              <a:t>배경 제거</a:t>
            </a:r>
            <a:r>
              <a:rPr lang="en-US" altLang="ko-KR" dirty="0"/>
              <a:t>]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2108" b="24483"/>
          <a:stretch/>
        </p:blipFill>
        <p:spPr>
          <a:xfrm>
            <a:off x="946484" y="2781831"/>
            <a:ext cx="6463631" cy="33856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50808" y="2897710"/>
            <a:ext cx="635107" cy="3579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41997" y="3106832"/>
            <a:ext cx="534628" cy="6010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화살표 연결선 7"/>
          <p:cNvCxnSpPr>
            <a:endCxn id="7" idx="3"/>
          </p:cNvCxnSpPr>
          <p:nvPr/>
        </p:nvCxnSpPr>
        <p:spPr>
          <a:xfrm flipH="1">
            <a:off x="1376625" y="3255667"/>
            <a:ext cx="3374183" cy="151670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87072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배경 제거하여 이미지 합성하기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7" y="1522413"/>
            <a:ext cx="8594778" cy="45259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분홍색 영역이 제거될 영역이므로</a:t>
            </a:r>
            <a:br>
              <a:rPr lang="en-US" altLang="ko-KR" sz="2000" dirty="0"/>
            </a:br>
            <a:r>
              <a:rPr lang="en-US" altLang="ko-KR" sz="2000" dirty="0"/>
              <a:t>    </a:t>
            </a:r>
            <a:r>
              <a:rPr lang="ko-KR" altLang="en-US" sz="2000" dirty="0"/>
              <a:t>아래 그림과 같이</a:t>
            </a:r>
            <a:r>
              <a:rPr lang="en-US" altLang="ko-KR" sz="2000" dirty="0"/>
              <a:t>, </a:t>
            </a:r>
            <a:r>
              <a:rPr lang="ko-KR" altLang="en-US" sz="2000" dirty="0"/>
              <a:t>기본으로 선택된 영역을 조정하면서</a:t>
            </a:r>
            <a:r>
              <a:rPr lang="en-US" altLang="ko-KR" sz="2000" dirty="0"/>
              <a:t>(</a:t>
            </a:r>
            <a:r>
              <a:rPr lang="ko-KR" altLang="en-US" sz="2000" dirty="0"/>
              <a:t>늘리거나 줄이면서</a:t>
            </a:r>
            <a:r>
              <a:rPr lang="en-US" altLang="ko-KR" sz="2000" dirty="0"/>
              <a:t>)      </a:t>
            </a:r>
            <a:br>
              <a:rPr lang="en-US" altLang="ko-KR" sz="2000" dirty="0"/>
            </a:br>
            <a:r>
              <a:rPr lang="en-US" altLang="ko-KR" sz="2000" dirty="0"/>
              <a:t>    </a:t>
            </a:r>
            <a:r>
              <a:rPr lang="ko-KR" altLang="en-US" sz="2000" dirty="0"/>
              <a:t>제거될 영역 설정하기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33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049" y="2732314"/>
            <a:ext cx="42100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1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배경 제거하여 이미지 합성하기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5. </a:t>
            </a:r>
            <a:r>
              <a:rPr lang="ko-KR" altLang="en-US" sz="2000" dirty="0"/>
              <a:t>제거되지 않아야 할 영역이 분홍색으로 설정되었다면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    [</a:t>
            </a:r>
            <a:r>
              <a:rPr lang="ko-KR" altLang="en-US" sz="2000" dirty="0"/>
              <a:t>보관할 영역 표시</a:t>
            </a:r>
            <a:r>
              <a:rPr lang="en-US" altLang="ko-KR" sz="2000" dirty="0"/>
              <a:t>] </a:t>
            </a:r>
            <a:r>
              <a:rPr lang="ko-KR" altLang="en-US" sz="2000" dirty="0"/>
              <a:t>선택하여 남기고자 하는 부분을 드래그하기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3684" b="27512"/>
          <a:stretch/>
        </p:blipFill>
        <p:spPr>
          <a:xfrm>
            <a:off x="1103087" y="2285312"/>
            <a:ext cx="6518502" cy="453300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92726" y="2797226"/>
            <a:ext cx="675300" cy="7598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697416" y="4727290"/>
            <a:ext cx="633800" cy="65862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897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배경 제거하여 이미지 합성하기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6. </a:t>
            </a:r>
            <a:r>
              <a:rPr lang="ko-KR" altLang="en-US" sz="2000" dirty="0"/>
              <a:t>제거해야 할 부분이 분홍색으로 설정되지 않았다면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    [</a:t>
            </a:r>
            <a:r>
              <a:rPr lang="ko-KR" altLang="en-US" sz="2000" dirty="0"/>
              <a:t>제거할 영역 표시</a:t>
            </a:r>
            <a:r>
              <a:rPr lang="en-US" altLang="ko-KR" sz="2000" dirty="0"/>
              <a:t>]</a:t>
            </a:r>
            <a:r>
              <a:rPr lang="ko-KR" altLang="en-US" sz="2000" dirty="0"/>
              <a:t> 선택하여 남기고자 하는 부분을 드래그하기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16" t="568" r="45238" b="29801"/>
          <a:stretch/>
        </p:blipFill>
        <p:spPr>
          <a:xfrm>
            <a:off x="1272781" y="2242457"/>
            <a:ext cx="6348807" cy="46155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64515" y="2726887"/>
            <a:ext cx="675300" cy="7598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360608" y="6159688"/>
            <a:ext cx="633800" cy="65862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676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배경 제거하여 이미지 합성하기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7. [</a:t>
            </a:r>
            <a:r>
              <a:rPr lang="ko-KR" altLang="en-US" dirty="0"/>
              <a:t>변경 내용 유지</a:t>
            </a:r>
            <a:r>
              <a:rPr lang="en-US" altLang="ko-KR" dirty="0"/>
              <a:t>] </a:t>
            </a:r>
            <a:r>
              <a:rPr lang="ko-KR" altLang="en-US" dirty="0"/>
              <a:t>하여 완료하기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71587" b="75802"/>
          <a:stretch/>
        </p:blipFill>
        <p:spPr>
          <a:xfrm>
            <a:off x="2011817" y="2037934"/>
            <a:ext cx="4151086" cy="19099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58440" y="2713072"/>
            <a:ext cx="826026" cy="10048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690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배경 제거하여 이미지 합성하기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8. </a:t>
            </a:r>
            <a:r>
              <a:rPr lang="ko-KR" altLang="en-US" sz="2000" dirty="0"/>
              <a:t>부산역 포스터를 추가하기</a:t>
            </a:r>
            <a:endParaRPr lang="en-US" altLang="ko-KR" sz="2000" dirty="0"/>
          </a:p>
          <a:p>
            <a:pPr lvl="1"/>
            <a:r>
              <a:rPr lang="en-US" altLang="ko-KR" sz="1800" dirty="0"/>
              <a:t>busan.jpg</a:t>
            </a:r>
          </a:p>
          <a:p>
            <a:pPr marL="0" indent="0">
              <a:buNone/>
            </a:pPr>
            <a:r>
              <a:rPr lang="en-US" altLang="ko-KR" sz="2000" dirty="0"/>
              <a:t>9. </a:t>
            </a:r>
            <a:r>
              <a:rPr lang="ko-KR" altLang="en-US" sz="2000" dirty="0"/>
              <a:t>배경을 제거한 이미지의</a:t>
            </a:r>
            <a:br>
              <a:rPr lang="en-US" altLang="ko-KR" sz="2000" dirty="0"/>
            </a:br>
            <a:r>
              <a:rPr lang="en-US" altLang="ko-KR" sz="2000" dirty="0"/>
              <a:t>    </a:t>
            </a:r>
            <a:r>
              <a:rPr lang="ko-KR" altLang="en-US" sz="2000" dirty="0"/>
              <a:t>오른쪽 메뉴에서</a:t>
            </a:r>
            <a:br>
              <a:rPr lang="en-US" altLang="ko-KR" sz="2000" dirty="0"/>
            </a:br>
            <a:r>
              <a:rPr lang="en-US" altLang="ko-KR" sz="2000" dirty="0"/>
              <a:t>    [</a:t>
            </a:r>
            <a:r>
              <a:rPr lang="ko-KR" altLang="en-US" sz="2000" dirty="0"/>
              <a:t>맨 앞으로 가져오기</a:t>
            </a:r>
            <a:r>
              <a:rPr lang="en-US" altLang="ko-KR" sz="2000" dirty="0"/>
              <a:t>] </a:t>
            </a:r>
            <a:r>
              <a:rPr lang="ko-KR" altLang="en-US" sz="2000" dirty="0"/>
              <a:t>한 후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5873" t="24660" r="30000" b="6297"/>
          <a:stretch/>
        </p:blipFill>
        <p:spPr>
          <a:xfrm>
            <a:off x="4276044" y="1522413"/>
            <a:ext cx="4557487" cy="49814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102501" y="4455204"/>
            <a:ext cx="2132311" cy="3479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34813" y="4455204"/>
            <a:ext cx="1738366" cy="3479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6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배경 제거하여 이미지 합성하기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10. </a:t>
            </a:r>
            <a:r>
              <a:rPr lang="ko-KR" altLang="en-US" dirty="0"/>
              <a:t>회전 등으로 각도를 조절하여</a:t>
            </a:r>
            <a:r>
              <a:rPr lang="en-US" altLang="ko-KR" dirty="0"/>
              <a:t> </a:t>
            </a:r>
            <a:r>
              <a:rPr lang="ko-KR" altLang="en-US" dirty="0"/>
              <a:t>완성하기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38</a:t>
            </a:fld>
            <a:endParaRPr lang="en-US" altLang="ko-KR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4844" y="2153500"/>
            <a:ext cx="2722419" cy="389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61500" l="14286" r="467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9" t="7360" r="52514" b="38240"/>
          <a:stretch/>
        </p:blipFill>
        <p:spPr>
          <a:xfrm>
            <a:off x="3835656" y="2141815"/>
            <a:ext cx="960347" cy="10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38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배경 제거하여 이미지 합성하기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altLang="ko-KR" dirty="0"/>
          </a:p>
          <a:p>
            <a:pPr lvl="1"/>
            <a:r>
              <a:rPr lang="ko-KR" altLang="en-US" dirty="0"/>
              <a:t>원하는 영화 포스터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en-US" altLang="ko-KR" dirty="0"/>
              <a:t>1</a:t>
            </a:r>
            <a:r>
              <a:rPr lang="ko-KR" altLang="en-US" dirty="0"/>
              <a:t>개를 웹에서 다운로드하여</a:t>
            </a:r>
            <a:br>
              <a:rPr lang="en-US" altLang="ko-KR" dirty="0"/>
            </a:br>
            <a:r>
              <a:rPr lang="ko-KR" altLang="en-US" dirty="0"/>
              <a:t>합성 포스터를 만들어보자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905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완성예제</a:t>
            </a:r>
            <a:endParaRPr lang="en-US" altLang="ko-KR"/>
          </a:p>
          <a:p>
            <a:pPr lvl="1"/>
            <a:r>
              <a:rPr lang="ko-KR" altLang="en-US"/>
              <a:t>다음 페이지 참고</a:t>
            </a:r>
            <a:endParaRPr lang="en-US" altLang="ko-KR"/>
          </a:p>
          <a:p>
            <a:pPr lvl="1"/>
            <a:r>
              <a:rPr lang="ko-KR" altLang="en-US"/>
              <a:t>활용 기능</a:t>
            </a:r>
            <a:r>
              <a:rPr lang="en-US" altLang="ko-KR"/>
              <a:t>: </a:t>
            </a:r>
            <a:r>
              <a:rPr lang="ko-KR" altLang="en-US"/>
              <a:t>도형에 이미지 채우기</a:t>
            </a:r>
            <a:r>
              <a:rPr lang="en-US" altLang="ko-KR"/>
              <a:t>, </a:t>
            </a:r>
            <a:r>
              <a:rPr lang="ko-KR" altLang="en-US"/>
              <a:t>도형 정렬하기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6898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568821" cy="1166813"/>
            <a:chOff x="164811" y="1668678"/>
            <a:chExt cx="8568821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917302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벡터</a:t>
              </a:r>
              <a:r>
                <a:rPr lang="en-US" altLang="ko-KR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2400" b="1" dirty="0" err="1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그라데이션으로</a:t>
              </a:r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400" b="1" dirty="0" err="1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인포그래픽</a:t>
              </a:r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만들기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40</a:t>
            </a:fld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-88900" y="0"/>
            <a:ext cx="9232900" cy="153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809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29" name="내용 개체 틀 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완성 예제</a:t>
            </a:r>
            <a:endParaRPr lang="en-US" altLang="ko-KR" dirty="0"/>
          </a:p>
          <a:p>
            <a:pPr lvl="1"/>
            <a:r>
              <a:rPr lang="ko-KR" altLang="en-US" dirty="0"/>
              <a:t>벡터 이미지</a:t>
            </a:r>
            <a:r>
              <a:rPr lang="en-US" altLang="ko-KR" dirty="0"/>
              <a:t>, </a:t>
            </a:r>
            <a:r>
              <a:rPr lang="ko-KR" altLang="en-US" dirty="0" err="1"/>
              <a:t>그라데이션</a:t>
            </a:r>
            <a:r>
              <a:rPr lang="ko-KR" altLang="en-US" dirty="0"/>
              <a:t> 활용하기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41</a:t>
            </a:fld>
            <a:endParaRPr lang="en-US" altLang="ko-KR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11" y="2535038"/>
            <a:ext cx="6765977" cy="37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0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벡터</a:t>
            </a:r>
            <a:r>
              <a:rPr lang="en-US" altLang="ko-KR" dirty="0"/>
              <a:t>(vector)</a:t>
            </a:r>
            <a:r>
              <a:rPr lang="ko-KR" altLang="en-US" dirty="0"/>
              <a:t> 이미지를 다운받기 위해서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www.flaticon.com</a:t>
            </a:r>
            <a:r>
              <a:rPr lang="ko-KR" altLang="en-US" dirty="0">
                <a:hlinkClick r:id="rId2"/>
              </a:rPr>
              <a:t>에</a:t>
            </a:r>
            <a:r>
              <a:rPr lang="ko-KR" altLang="en-US" dirty="0"/>
              <a:t> 접속하여 </a:t>
            </a:r>
            <a:r>
              <a:rPr lang="en-US" altLang="ko-KR" dirty="0"/>
              <a:t>(</a:t>
            </a:r>
            <a:r>
              <a:rPr lang="ko-KR" altLang="en-US" dirty="0"/>
              <a:t>크롬으로 접속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‘rain’ </a:t>
            </a:r>
            <a:r>
              <a:rPr lang="ko-KR" altLang="en-US" dirty="0"/>
              <a:t>으로 검색한 후 아래의 아이콘 다운로드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42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71" y="2899830"/>
            <a:ext cx="2540379" cy="21946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18" y="3161506"/>
            <a:ext cx="1428750" cy="12477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624" y="2739270"/>
            <a:ext cx="3895692" cy="27418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275" y="5981590"/>
            <a:ext cx="2771775" cy="8191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53056" y="4983982"/>
            <a:ext cx="1580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아이콘 위에 </a:t>
            </a:r>
            <a:endParaRPr lang="en-US" altLang="ko-KR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마우스를 올려놓고</a:t>
            </a:r>
            <a:b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눈 아이콘 선택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9726" y="397428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EPS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910945">
            <a:off x="2938682" y="4065818"/>
            <a:ext cx="399499" cy="43248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739150" y="4479121"/>
            <a:ext cx="705856" cy="3634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910945">
            <a:off x="4621232" y="4065818"/>
            <a:ext cx="399499" cy="4324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788783">
            <a:off x="6894098" y="5531666"/>
            <a:ext cx="399499" cy="43248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953026" y="3642539"/>
            <a:ext cx="373007" cy="3488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119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/>
              <a:t>3. [</a:t>
            </a:r>
            <a:r>
              <a:rPr lang="ko-KR" altLang="en-US" sz="1800" dirty="0"/>
              <a:t>삽입</a:t>
            </a:r>
            <a:r>
              <a:rPr lang="en-US" altLang="ko-KR" sz="1800" dirty="0"/>
              <a:t>] &gt; [</a:t>
            </a:r>
            <a:r>
              <a:rPr lang="ko-KR" altLang="en-US" sz="1800" dirty="0"/>
              <a:t>그림</a:t>
            </a:r>
            <a:r>
              <a:rPr lang="en-US" altLang="ko-KR" sz="1800" dirty="0"/>
              <a:t>]</a:t>
            </a:r>
            <a:r>
              <a:rPr lang="ko-KR" altLang="en-US" sz="1800" dirty="0"/>
              <a:t> </a:t>
            </a:r>
            <a:r>
              <a:rPr lang="en-US" altLang="ko-KR" sz="1800" dirty="0"/>
              <a:t>&gt; </a:t>
            </a:r>
            <a:r>
              <a:rPr lang="ko-KR" altLang="en-US" sz="1800" dirty="0" err="1"/>
              <a:t>다운로드받은</a:t>
            </a:r>
            <a:r>
              <a:rPr lang="ko-KR" altLang="en-US" sz="1800" dirty="0"/>
              <a:t> 아이콘 추가하기 </a:t>
            </a:r>
            <a:r>
              <a:rPr lang="en-US" altLang="ko-KR" sz="1800" dirty="0"/>
              <a:t>: droplet-of-</a:t>
            </a:r>
            <a:r>
              <a:rPr lang="en-US" altLang="ko-KR" sz="1800" dirty="0" err="1"/>
              <a:t>water.eps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43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8301" b="18771"/>
          <a:stretch/>
        </p:blipFill>
        <p:spPr>
          <a:xfrm>
            <a:off x="571290" y="2180230"/>
            <a:ext cx="3126503" cy="18491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86" y="2661556"/>
            <a:ext cx="5401733" cy="40513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86516" y="2345051"/>
            <a:ext cx="644701" cy="4282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87483" y="2773344"/>
            <a:ext cx="644701" cy="6578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910945">
            <a:off x="2053424" y="4274423"/>
            <a:ext cx="707553" cy="76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10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522413"/>
            <a:ext cx="8926512" cy="45259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도형을 원하는 대로 편집하기 위해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도형의</a:t>
            </a:r>
            <a:r>
              <a:rPr lang="en-US" altLang="ko-KR" dirty="0"/>
              <a:t> </a:t>
            </a:r>
            <a:r>
              <a:rPr lang="ko-KR" altLang="en-US" dirty="0"/>
              <a:t>오른쪽 메뉴 </a:t>
            </a:r>
            <a:r>
              <a:rPr lang="en-US" altLang="ko-KR" dirty="0"/>
              <a:t>&gt; [</a:t>
            </a:r>
            <a:r>
              <a:rPr lang="ko-KR" altLang="en-US" dirty="0"/>
              <a:t>그룹화</a:t>
            </a:r>
            <a:r>
              <a:rPr lang="en-US" altLang="ko-KR" dirty="0"/>
              <a:t>] &gt; [</a:t>
            </a:r>
            <a:r>
              <a:rPr lang="ko-KR" altLang="en-US" dirty="0"/>
              <a:t>그룹 해제</a:t>
            </a:r>
            <a:r>
              <a:rPr lang="en-US" altLang="ko-KR" dirty="0"/>
              <a:t>] &gt; </a:t>
            </a:r>
            <a:r>
              <a:rPr lang="ko-KR" altLang="en-US" dirty="0"/>
              <a:t>메시지 창에서 </a:t>
            </a:r>
            <a:r>
              <a:rPr lang="en-US" altLang="ko-KR" dirty="0"/>
              <a:t>‘</a:t>
            </a:r>
            <a:r>
              <a:rPr lang="ko-KR" altLang="en-US" dirty="0"/>
              <a:t>예</a:t>
            </a:r>
            <a:r>
              <a:rPr lang="en-US" altLang="ko-KR" dirty="0"/>
              <a:t>’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44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0" y="2484438"/>
            <a:ext cx="4325938" cy="3924300"/>
            <a:chOff x="3238500" y="2692400"/>
            <a:chExt cx="4325938" cy="39243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36328" t="39932" r="19792" b="6423"/>
            <a:stretch/>
          </p:blipFill>
          <p:spPr>
            <a:xfrm>
              <a:off x="3238500" y="2692400"/>
              <a:ext cx="4279900" cy="39243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4788" y="4654550"/>
              <a:ext cx="1009650" cy="7239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75" y="3312320"/>
            <a:ext cx="4175125" cy="134557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04225" y="4358332"/>
            <a:ext cx="2162456" cy="2995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51372" y="4268083"/>
            <a:ext cx="981024" cy="2995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910945">
            <a:off x="3764276" y="3407830"/>
            <a:ext cx="454961" cy="4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76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한번 더 그룹을 해제하고 난 후</a:t>
            </a:r>
            <a:r>
              <a:rPr lang="en-US" altLang="ko-KR" dirty="0"/>
              <a:t>, </a:t>
            </a:r>
            <a:r>
              <a:rPr lang="ko-KR" altLang="en-US" dirty="0"/>
              <a:t>불필요한 도형들 삭제하기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1" y="2599531"/>
            <a:ext cx="2047875" cy="2076450"/>
          </a:xfrm>
          <a:prstGeom prst="rect">
            <a:avLst/>
          </a:prstGeom>
        </p:spPr>
      </p:pic>
      <p:sp>
        <p:nvSpPr>
          <p:cNvPr id="6" name="Freeform 6"/>
          <p:cNvSpPr>
            <a:spLocks noEditPoints="1"/>
          </p:cNvSpPr>
          <p:nvPr/>
        </p:nvSpPr>
        <p:spPr bwMode="auto">
          <a:xfrm>
            <a:off x="5567761" y="2755814"/>
            <a:ext cx="805656" cy="1541462"/>
          </a:xfrm>
          <a:custGeom>
            <a:avLst/>
            <a:gdLst>
              <a:gd name="T0" fmla="*/ 962 w 2427"/>
              <a:gd name="T1" fmla="*/ 1660 h 4155"/>
              <a:gd name="T2" fmla="*/ 841 w 2427"/>
              <a:gd name="T3" fmla="*/ 1838 h 4155"/>
              <a:gd name="T4" fmla="*/ 701 w 2427"/>
              <a:gd name="T5" fmla="*/ 2028 h 4155"/>
              <a:gd name="T6" fmla="*/ 587 w 2427"/>
              <a:gd name="T7" fmla="*/ 2196 h 4155"/>
              <a:gd name="T8" fmla="*/ 485 w 2427"/>
              <a:gd name="T9" fmla="*/ 2379 h 4155"/>
              <a:gd name="T10" fmla="*/ 404 w 2427"/>
              <a:gd name="T11" fmla="*/ 2585 h 4155"/>
              <a:gd name="T12" fmla="*/ 356 w 2427"/>
              <a:gd name="T13" fmla="*/ 2816 h 4155"/>
              <a:gd name="T14" fmla="*/ 348 w 2427"/>
              <a:gd name="T15" fmla="*/ 3028 h 4155"/>
              <a:gd name="T16" fmla="*/ 393 w 2427"/>
              <a:gd name="T17" fmla="*/ 3137 h 4155"/>
              <a:gd name="T18" fmla="*/ 480 w 2427"/>
              <a:gd name="T19" fmla="*/ 3211 h 4155"/>
              <a:gd name="T20" fmla="*/ 595 w 2427"/>
              <a:gd name="T21" fmla="*/ 3239 h 4155"/>
              <a:gd name="T22" fmla="*/ 678 w 2427"/>
              <a:gd name="T23" fmla="*/ 3227 h 4155"/>
              <a:gd name="T24" fmla="*/ 755 w 2427"/>
              <a:gd name="T25" fmla="*/ 3184 h 4155"/>
              <a:gd name="T26" fmla="*/ 813 w 2427"/>
              <a:gd name="T27" fmla="*/ 3106 h 4155"/>
              <a:gd name="T28" fmla="*/ 843 w 2427"/>
              <a:gd name="T29" fmla="*/ 2991 h 4155"/>
              <a:gd name="T30" fmla="*/ 857 w 2427"/>
              <a:gd name="T31" fmla="*/ 2707 h 4155"/>
              <a:gd name="T32" fmla="*/ 906 w 2427"/>
              <a:gd name="T33" fmla="*/ 2376 h 4155"/>
              <a:gd name="T34" fmla="*/ 979 w 2427"/>
              <a:gd name="T35" fmla="*/ 2072 h 4155"/>
              <a:gd name="T36" fmla="*/ 1052 w 2427"/>
              <a:gd name="T37" fmla="*/ 1807 h 4155"/>
              <a:gd name="T38" fmla="*/ 1070 w 2427"/>
              <a:gd name="T39" fmla="*/ 1693 h 4155"/>
              <a:gd name="T40" fmla="*/ 1030 w 2427"/>
              <a:gd name="T41" fmla="*/ 1652 h 4155"/>
              <a:gd name="T42" fmla="*/ 1220 w 2427"/>
              <a:gd name="T43" fmla="*/ 0 h 4155"/>
              <a:gd name="T44" fmla="*/ 1253 w 2427"/>
              <a:gd name="T45" fmla="*/ 20 h 4155"/>
              <a:gd name="T46" fmla="*/ 1296 w 2427"/>
              <a:gd name="T47" fmla="*/ 286 h 4155"/>
              <a:gd name="T48" fmla="*/ 1382 w 2427"/>
              <a:gd name="T49" fmla="*/ 624 h 4155"/>
              <a:gd name="T50" fmla="*/ 1490 w 2427"/>
              <a:gd name="T51" fmla="*/ 920 h 4155"/>
              <a:gd name="T52" fmla="*/ 1615 w 2427"/>
              <a:gd name="T53" fmla="*/ 1184 h 4155"/>
              <a:gd name="T54" fmla="*/ 1751 w 2427"/>
              <a:gd name="T55" fmla="*/ 1419 h 4155"/>
              <a:gd name="T56" fmla="*/ 1890 w 2427"/>
              <a:gd name="T57" fmla="*/ 1637 h 4155"/>
              <a:gd name="T58" fmla="*/ 2026 w 2427"/>
              <a:gd name="T59" fmla="*/ 1843 h 4155"/>
              <a:gd name="T60" fmla="*/ 2153 w 2427"/>
              <a:gd name="T61" fmla="*/ 2045 h 4155"/>
              <a:gd name="T62" fmla="*/ 2262 w 2427"/>
              <a:gd name="T63" fmla="*/ 2249 h 4155"/>
              <a:gd name="T64" fmla="*/ 2349 w 2427"/>
              <a:gd name="T65" fmla="*/ 2466 h 4155"/>
              <a:gd name="T66" fmla="*/ 2406 w 2427"/>
              <a:gd name="T67" fmla="*/ 2698 h 4155"/>
              <a:gd name="T68" fmla="*/ 2427 w 2427"/>
              <a:gd name="T69" fmla="*/ 2958 h 4155"/>
              <a:gd name="T70" fmla="*/ 2390 w 2427"/>
              <a:gd name="T71" fmla="*/ 3246 h 4155"/>
              <a:gd name="T72" fmla="*/ 2289 w 2427"/>
              <a:gd name="T73" fmla="*/ 3508 h 4155"/>
              <a:gd name="T74" fmla="*/ 2130 w 2427"/>
              <a:gd name="T75" fmla="*/ 3737 h 4155"/>
              <a:gd name="T76" fmla="*/ 1924 w 2427"/>
              <a:gd name="T77" fmla="*/ 3924 h 4155"/>
              <a:gd name="T78" fmla="*/ 1680 w 2427"/>
              <a:gd name="T79" fmla="*/ 4061 h 4155"/>
              <a:gd name="T80" fmla="*/ 1407 w 2427"/>
              <a:gd name="T81" fmla="*/ 4139 h 4155"/>
              <a:gd name="T82" fmla="*/ 1115 w 2427"/>
              <a:gd name="T83" fmla="*/ 4151 h 4155"/>
              <a:gd name="T84" fmla="*/ 834 w 2427"/>
              <a:gd name="T85" fmla="*/ 4094 h 4155"/>
              <a:gd name="T86" fmla="*/ 580 w 2427"/>
              <a:gd name="T87" fmla="*/ 3976 h 4155"/>
              <a:gd name="T88" fmla="*/ 359 w 2427"/>
              <a:gd name="T89" fmla="*/ 3805 h 4155"/>
              <a:gd name="T90" fmla="*/ 184 w 2427"/>
              <a:gd name="T91" fmla="*/ 3589 h 4155"/>
              <a:gd name="T92" fmla="*/ 62 w 2427"/>
              <a:gd name="T93" fmla="*/ 3337 h 4155"/>
              <a:gd name="T94" fmla="*/ 4 w 2427"/>
              <a:gd name="T95" fmla="*/ 3057 h 4155"/>
              <a:gd name="T96" fmla="*/ 9 w 2427"/>
              <a:gd name="T97" fmla="*/ 2783 h 4155"/>
              <a:gd name="T98" fmla="*/ 55 w 2427"/>
              <a:gd name="T99" fmla="*/ 2541 h 4155"/>
              <a:gd name="T100" fmla="*/ 132 w 2427"/>
              <a:gd name="T101" fmla="*/ 2320 h 4155"/>
              <a:gd name="T102" fmla="*/ 235 w 2427"/>
              <a:gd name="T103" fmla="*/ 2113 h 4155"/>
              <a:gd name="T104" fmla="*/ 357 w 2427"/>
              <a:gd name="T105" fmla="*/ 1910 h 4155"/>
              <a:gd name="T106" fmla="*/ 490 w 2427"/>
              <a:gd name="T107" fmla="*/ 1707 h 4155"/>
              <a:gd name="T108" fmla="*/ 628 w 2427"/>
              <a:gd name="T109" fmla="*/ 1493 h 4155"/>
              <a:gd name="T110" fmla="*/ 766 w 2427"/>
              <a:gd name="T111" fmla="*/ 1265 h 4155"/>
              <a:gd name="T112" fmla="*/ 896 w 2427"/>
              <a:gd name="T113" fmla="*/ 1011 h 4155"/>
              <a:gd name="T114" fmla="*/ 1010 w 2427"/>
              <a:gd name="T115" fmla="*/ 727 h 4155"/>
              <a:gd name="T116" fmla="*/ 1103 w 2427"/>
              <a:gd name="T117" fmla="*/ 404 h 4155"/>
              <a:gd name="T118" fmla="*/ 1170 w 2427"/>
              <a:gd name="T119" fmla="*/ 34 h 4155"/>
              <a:gd name="T120" fmla="*/ 1193 w 2427"/>
              <a:gd name="T121" fmla="*/ 2 h 4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7" h="4155">
                <a:moveTo>
                  <a:pt x="994" y="1647"/>
                </a:moveTo>
                <a:lnTo>
                  <a:pt x="978" y="1651"/>
                </a:lnTo>
                <a:lnTo>
                  <a:pt x="962" y="1660"/>
                </a:lnTo>
                <a:lnTo>
                  <a:pt x="951" y="1674"/>
                </a:lnTo>
                <a:lnTo>
                  <a:pt x="898" y="1754"/>
                </a:lnTo>
                <a:lnTo>
                  <a:pt x="841" y="1838"/>
                </a:lnTo>
                <a:lnTo>
                  <a:pt x="778" y="1922"/>
                </a:lnTo>
                <a:lnTo>
                  <a:pt x="740" y="1974"/>
                </a:lnTo>
                <a:lnTo>
                  <a:pt x="701" y="2028"/>
                </a:lnTo>
                <a:lnTo>
                  <a:pt x="663" y="2082"/>
                </a:lnTo>
                <a:lnTo>
                  <a:pt x="624" y="2138"/>
                </a:lnTo>
                <a:lnTo>
                  <a:pt x="587" y="2196"/>
                </a:lnTo>
                <a:lnTo>
                  <a:pt x="551" y="2255"/>
                </a:lnTo>
                <a:lnTo>
                  <a:pt x="518" y="2316"/>
                </a:lnTo>
                <a:lnTo>
                  <a:pt x="485" y="2379"/>
                </a:lnTo>
                <a:lnTo>
                  <a:pt x="455" y="2445"/>
                </a:lnTo>
                <a:lnTo>
                  <a:pt x="429" y="2513"/>
                </a:lnTo>
                <a:lnTo>
                  <a:pt x="404" y="2585"/>
                </a:lnTo>
                <a:lnTo>
                  <a:pt x="384" y="2659"/>
                </a:lnTo>
                <a:lnTo>
                  <a:pt x="367" y="2735"/>
                </a:lnTo>
                <a:lnTo>
                  <a:pt x="356" y="2816"/>
                </a:lnTo>
                <a:lnTo>
                  <a:pt x="348" y="2900"/>
                </a:lnTo>
                <a:lnTo>
                  <a:pt x="345" y="2987"/>
                </a:lnTo>
                <a:lnTo>
                  <a:pt x="348" y="3028"/>
                </a:lnTo>
                <a:lnTo>
                  <a:pt x="358" y="3067"/>
                </a:lnTo>
                <a:lnTo>
                  <a:pt x="372" y="3104"/>
                </a:lnTo>
                <a:lnTo>
                  <a:pt x="393" y="3137"/>
                </a:lnTo>
                <a:lnTo>
                  <a:pt x="418" y="3167"/>
                </a:lnTo>
                <a:lnTo>
                  <a:pt x="448" y="3191"/>
                </a:lnTo>
                <a:lnTo>
                  <a:pt x="480" y="3211"/>
                </a:lnTo>
                <a:lnTo>
                  <a:pt x="516" y="3227"/>
                </a:lnTo>
                <a:lnTo>
                  <a:pt x="555" y="3237"/>
                </a:lnTo>
                <a:lnTo>
                  <a:pt x="595" y="3239"/>
                </a:lnTo>
                <a:lnTo>
                  <a:pt x="623" y="3238"/>
                </a:lnTo>
                <a:lnTo>
                  <a:pt x="651" y="3234"/>
                </a:lnTo>
                <a:lnTo>
                  <a:pt x="678" y="3227"/>
                </a:lnTo>
                <a:lnTo>
                  <a:pt x="705" y="3216"/>
                </a:lnTo>
                <a:lnTo>
                  <a:pt x="731" y="3202"/>
                </a:lnTo>
                <a:lnTo>
                  <a:pt x="755" y="3184"/>
                </a:lnTo>
                <a:lnTo>
                  <a:pt x="777" y="3163"/>
                </a:lnTo>
                <a:lnTo>
                  <a:pt x="796" y="3137"/>
                </a:lnTo>
                <a:lnTo>
                  <a:pt x="813" y="3106"/>
                </a:lnTo>
                <a:lnTo>
                  <a:pt x="827" y="3073"/>
                </a:lnTo>
                <a:lnTo>
                  <a:pt x="837" y="3035"/>
                </a:lnTo>
                <a:lnTo>
                  <a:pt x="843" y="2991"/>
                </a:lnTo>
                <a:lnTo>
                  <a:pt x="846" y="2943"/>
                </a:lnTo>
                <a:lnTo>
                  <a:pt x="848" y="2824"/>
                </a:lnTo>
                <a:lnTo>
                  <a:pt x="857" y="2707"/>
                </a:lnTo>
                <a:lnTo>
                  <a:pt x="869" y="2594"/>
                </a:lnTo>
                <a:lnTo>
                  <a:pt x="886" y="2484"/>
                </a:lnTo>
                <a:lnTo>
                  <a:pt x="906" y="2376"/>
                </a:lnTo>
                <a:lnTo>
                  <a:pt x="929" y="2271"/>
                </a:lnTo>
                <a:lnTo>
                  <a:pt x="953" y="2170"/>
                </a:lnTo>
                <a:lnTo>
                  <a:pt x="979" y="2072"/>
                </a:lnTo>
                <a:lnTo>
                  <a:pt x="1005" y="1974"/>
                </a:lnTo>
                <a:lnTo>
                  <a:pt x="1031" y="1881"/>
                </a:lnTo>
                <a:lnTo>
                  <a:pt x="1052" y="1807"/>
                </a:lnTo>
                <a:lnTo>
                  <a:pt x="1072" y="1734"/>
                </a:lnTo>
                <a:lnTo>
                  <a:pt x="1075" y="1713"/>
                </a:lnTo>
                <a:lnTo>
                  <a:pt x="1070" y="1693"/>
                </a:lnTo>
                <a:lnTo>
                  <a:pt x="1061" y="1675"/>
                </a:lnTo>
                <a:lnTo>
                  <a:pt x="1047" y="1661"/>
                </a:lnTo>
                <a:lnTo>
                  <a:pt x="1030" y="1652"/>
                </a:lnTo>
                <a:lnTo>
                  <a:pt x="1014" y="1647"/>
                </a:lnTo>
                <a:lnTo>
                  <a:pt x="994" y="1647"/>
                </a:lnTo>
                <a:close/>
                <a:moveTo>
                  <a:pt x="1220" y="0"/>
                </a:moveTo>
                <a:lnTo>
                  <a:pt x="1232" y="2"/>
                </a:lnTo>
                <a:lnTo>
                  <a:pt x="1244" y="10"/>
                </a:lnTo>
                <a:lnTo>
                  <a:pt x="1253" y="20"/>
                </a:lnTo>
                <a:lnTo>
                  <a:pt x="1257" y="34"/>
                </a:lnTo>
                <a:lnTo>
                  <a:pt x="1275" y="163"/>
                </a:lnTo>
                <a:lnTo>
                  <a:pt x="1296" y="286"/>
                </a:lnTo>
                <a:lnTo>
                  <a:pt x="1322" y="404"/>
                </a:lnTo>
                <a:lnTo>
                  <a:pt x="1350" y="516"/>
                </a:lnTo>
                <a:lnTo>
                  <a:pt x="1382" y="624"/>
                </a:lnTo>
                <a:lnTo>
                  <a:pt x="1415" y="727"/>
                </a:lnTo>
                <a:lnTo>
                  <a:pt x="1451" y="826"/>
                </a:lnTo>
                <a:lnTo>
                  <a:pt x="1490" y="920"/>
                </a:lnTo>
                <a:lnTo>
                  <a:pt x="1531" y="1011"/>
                </a:lnTo>
                <a:lnTo>
                  <a:pt x="1572" y="1100"/>
                </a:lnTo>
                <a:lnTo>
                  <a:pt x="1615" y="1184"/>
                </a:lnTo>
                <a:lnTo>
                  <a:pt x="1660" y="1265"/>
                </a:lnTo>
                <a:lnTo>
                  <a:pt x="1705" y="1344"/>
                </a:lnTo>
                <a:lnTo>
                  <a:pt x="1751" y="1419"/>
                </a:lnTo>
                <a:lnTo>
                  <a:pt x="1797" y="1493"/>
                </a:lnTo>
                <a:lnTo>
                  <a:pt x="1844" y="1566"/>
                </a:lnTo>
                <a:lnTo>
                  <a:pt x="1890" y="1637"/>
                </a:lnTo>
                <a:lnTo>
                  <a:pt x="1936" y="1707"/>
                </a:lnTo>
                <a:lnTo>
                  <a:pt x="1981" y="1775"/>
                </a:lnTo>
                <a:lnTo>
                  <a:pt x="2026" y="1843"/>
                </a:lnTo>
                <a:lnTo>
                  <a:pt x="2070" y="1910"/>
                </a:lnTo>
                <a:lnTo>
                  <a:pt x="2112" y="1977"/>
                </a:lnTo>
                <a:lnTo>
                  <a:pt x="2153" y="2045"/>
                </a:lnTo>
                <a:lnTo>
                  <a:pt x="2191" y="2113"/>
                </a:lnTo>
                <a:lnTo>
                  <a:pt x="2228" y="2180"/>
                </a:lnTo>
                <a:lnTo>
                  <a:pt x="2262" y="2249"/>
                </a:lnTo>
                <a:lnTo>
                  <a:pt x="2294" y="2320"/>
                </a:lnTo>
                <a:lnTo>
                  <a:pt x="2323" y="2391"/>
                </a:lnTo>
                <a:lnTo>
                  <a:pt x="2349" y="2466"/>
                </a:lnTo>
                <a:lnTo>
                  <a:pt x="2372" y="2541"/>
                </a:lnTo>
                <a:lnTo>
                  <a:pt x="2391" y="2619"/>
                </a:lnTo>
                <a:lnTo>
                  <a:pt x="2406" y="2698"/>
                </a:lnTo>
                <a:lnTo>
                  <a:pt x="2417" y="2783"/>
                </a:lnTo>
                <a:lnTo>
                  <a:pt x="2424" y="2869"/>
                </a:lnTo>
                <a:lnTo>
                  <a:pt x="2427" y="2958"/>
                </a:lnTo>
                <a:lnTo>
                  <a:pt x="2422" y="3057"/>
                </a:lnTo>
                <a:lnTo>
                  <a:pt x="2410" y="3152"/>
                </a:lnTo>
                <a:lnTo>
                  <a:pt x="2390" y="3246"/>
                </a:lnTo>
                <a:lnTo>
                  <a:pt x="2363" y="3337"/>
                </a:lnTo>
                <a:lnTo>
                  <a:pt x="2329" y="3424"/>
                </a:lnTo>
                <a:lnTo>
                  <a:pt x="2289" y="3508"/>
                </a:lnTo>
                <a:lnTo>
                  <a:pt x="2241" y="3589"/>
                </a:lnTo>
                <a:lnTo>
                  <a:pt x="2189" y="3665"/>
                </a:lnTo>
                <a:lnTo>
                  <a:pt x="2130" y="3737"/>
                </a:lnTo>
                <a:lnTo>
                  <a:pt x="2066" y="3805"/>
                </a:lnTo>
                <a:lnTo>
                  <a:pt x="1998" y="3867"/>
                </a:lnTo>
                <a:lnTo>
                  <a:pt x="1924" y="3924"/>
                </a:lnTo>
                <a:lnTo>
                  <a:pt x="1847" y="3976"/>
                </a:lnTo>
                <a:lnTo>
                  <a:pt x="1765" y="4021"/>
                </a:lnTo>
                <a:lnTo>
                  <a:pt x="1680" y="4061"/>
                </a:lnTo>
                <a:lnTo>
                  <a:pt x="1592" y="4094"/>
                </a:lnTo>
                <a:lnTo>
                  <a:pt x="1500" y="4121"/>
                </a:lnTo>
                <a:lnTo>
                  <a:pt x="1407" y="4139"/>
                </a:lnTo>
                <a:lnTo>
                  <a:pt x="1311" y="4151"/>
                </a:lnTo>
                <a:lnTo>
                  <a:pt x="1213" y="4155"/>
                </a:lnTo>
                <a:lnTo>
                  <a:pt x="1115" y="4151"/>
                </a:lnTo>
                <a:lnTo>
                  <a:pt x="1019" y="4139"/>
                </a:lnTo>
                <a:lnTo>
                  <a:pt x="925" y="4121"/>
                </a:lnTo>
                <a:lnTo>
                  <a:pt x="834" y="4094"/>
                </a:lnTo>
                <a:lnTo>
                  <a:pt x="746" y="4061"/>
                </a:lnTo>
                <a:lnTo>
                  <a:pt x="660" y="4021"/>
                </a:lnTo>
                <a:lnTo>
                  <a:pt x="580" y="3976"/>
                </a:lnTo>
                <a:lnTo>
                  <a:pt x="502" y="3924"/>
                </a:lnTo>
                <a:lnTo>
                  <a:pt x="429" y="3867"/>
                </a:lnTo>
                <a:lnTo>
                  <a:pt x="359" y="3805"/>
                </a:lnTo>
                <a:lnTo>
                  <a:pt x="295" y="3737"/>
                </a:lnTo>
                <a:lnTo>
                  <a:pt x="238" y="3665"/>
                </a:lnTo>
                <a:lnTo>
                  <a:pt x="184" y="3589"/>
                </a:lnTo>
                <a:lnTo>
                  <a:pt x="138" y="3508"/>
                </a:lnTo>
                <a:lnTo>
                  <a:pt x="97" y="3424"/>
                </a:lnTo>
                <a:lnTo>
                  <a:pt x="62" y="3337"/>
                </a:lnTo>
                <a:lnTo>
                  <a:pt x="36" y="3246"/>
                </a:lnTo>
                <a:lnTo>
                  <a:pt x="16" y="3152"/>
                </a:lnTo>
                <a:lnTo>
                  <a:pt x="4" y="3057"/>
                </a:lnTo>
                <a:lnTo>
                  <a:pt x="0" y="2958"/>
                </a:lnTo>
                <a:lnTo>
                  <a:pt x="2" y="2869"/>
                </a:lnTo>
                <a:lnTo>
                  <a:pt x="9" y="2783"/>
                </a:lnTo>
                <a:lnTo>
                  <a:pt x="20" y="2698"/>
                </a:lnTo>
                <a:lnTo>
                  <a:pt x="36" y="2619"/>
                </a:lnTo>
                <a:lnTo>
                  <a:pt x="55" y="2541"/>
                </a:lnTo>
                <a:lnTo>
                  <a:pt x="77" y="2466"/>
                </a:lnTo>
                <a:lnTo>
                  <a:pt x="103" y="2391"/>
                </a:lnTo>
                <a:lnTo>
                  <a:pt x="132" y="2320"/>
                </a:lnTo>
                <a:lnTo>
                  <a:pt x="164" y="2249"/>
                </a:lnTo>
                <a:lnTo>
                  <a:pt x="198" y="2180"/>
                </a:lnTo>
                <a:lnTo>
                  <a:pt x="235" y="2113"/>
                </a:lnTo>
                <a:lnTo>
                  <a:pt x="274" y="2045"/>
                </a:lnTo>
                <a:lnTo>
                  <a:pt x="315" y="1977"/>
                </a:lnTo>
                <a:lnTo>
                  <a:pt x="357" y="1910"/>
                </a:lnTo>
                <a:lnTo>
                  <a:pt x="399" y="1843"/>
                </a:lnTo>
                <a:lnTo>
                  <a:pt x="444" y="1775"/>
                </a:lnTo>
                <a:lnTo>
                  <a:pt x="490" y="1707"/>
                </a:lnTo>
                <a:lnTo>
                  <a:pt x="536" y="1637"/>
                </a:lnTo>
                <a:lnTo>
                  <a:pt x="582" y="1566"/>
                </a:lnTo>
                <a:lnTo>
                  <a:pt x="628" y="1493"/>
                </a:lnTo>
                <a:lnTo>
                  <a:pt x="674" y="1419"/>
                </a:lnTo>
                <a:lnTo>
                  <a:pt x="720" y="1344"/>
                </a:lnTo>
                <a:lnTo>
                  <a:pt x="766" y="1265"/>
                </a:lnTo>
                <a:lnTo>
                  <a:pt x="810" y="1184"/>
                </a:lnTo>
                <a:lnTo>
                  <a:pt x="854" y="1100"/>
                </a:lnTo>
                <a:lnTo>
                  <a:pt x="896" y="1011"/>
                </a:lnTo>
                <a:lnTo>
                  <a:pt x="935" y="920"/>
                </a:lnTo>
                <a:lnTo>
                  <a:pt x="974" y="826"/>
                </a:lnTo>
                <a:lnTo>
                  <a:pt x="1010" y="727"/>
                </a:lnTo>
                <a:lnTo>
                  <a:pt x="1044" y="624"/>
                </a:lnTo>
                <a:lnTo>
                  <a:pt x="1075" y="516"/>
                </a:lnTo>
                <a:lnTo>
                  <a:pt x="1103" y="404"/>
                </a:lnTo>
                <a:lnTo>
                  <a:pt x="1129" y="286"/>
                </a:lnTo>
                <a:lnTo>
                  <a:pt x="1151" y="163"/>
                </a:lnTo>
                <a:lnTo>
                  <a:pt x="1170" y="34"/>
                </a:lnTo>
                <a:lnTo>
                  <a:pt x="1174" y="20"/>
                </a:lnTo>
                <a:lnTo>
                  <a:pt x="1181" y="10"/>
                </a:lnTo>
                <a:lnTo>
                  <a:pt x="1193" y="2"/>
                </a:lnTo>
                <a:lnTo>
                  <a:pt x="1206" y="0"/>
                </a:lnTo>
                <a:lnTo>
                  <a:pt x="122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910945">
            <a:off x="4341066" y="2887617"/>
            <a:ext cx="707553" cy="76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6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도형을 </a:t>
            </a:r>
            <a:r>
              <a:rPr lang="en-US" altLang="ko-KR" dirty="0"/>
              <a:t>2</a:t>
            </a:r>
            <a:r>
              <a:rPr lang="ko-KR" altLang="en-US" dirty="0"/>
              <a:t>개 복제</a:t>
            </a:r>
            <a:r>
              <a:rPr lang="en-US" altLang="ko-KR" dirty="0"/>
              <a:t>(Ctrl + D)</a:t>
            </a:r>
            <a:r>
              <a:rPr lang="ko-KR" altLang="en-US" dirty="0"/>
              <a:t>하여</a:t>
            </a:r>
            <a:r>
              <a:rPr lang="en-US" altLang="ko-KR" dirty="0"/>
              <a:t> </a:t>
            </a:r>
            <a:r>
              <a:rPr lang="ko-KR" altLang="en-US" dirty="0"/>
              <a:t>적절한 위치에 이동시킨 후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맞춤 기능을 이용하여 정렬하기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     * [</a:t>
            </a:r>
            <a:r>
              <a:rPr lang="ko-KR" altLang="en-US" sz="2000" dirty="0"/>
              <a:t>홈</a:t>
            </a:r>
            <a:r>
              <a:rPr lang="en-US" altLang="ko-KR" sz="2000" dirty="0"/>
              <a:t>] </a:t>
            </a:r>
            <a:r>
              <a:rPr lang="ko-KR" altLang="en-US" sz="2000" dirty="0"/>
              <a:t>탭 </a:t>
            </a:r>
            <a:r>
              <a:rPr lang="en-US" altLang="ko-KR" sz="2000" dirty="0"/>
              <a:t>&gt; [</a:t>
            </a:r>
            <a:r>
              <a:rPr lang="ko-KR" altLang="en-US" sz="2000" dirty="0"/>
              <a:t>정렬</a:t>
            </a:r>
            <a:r>
              <a:rPr lang="en-US" altLang="ko-KR" sz="2000" dirty="0"/>
              <a:t>] &gt; </a:t>
            </a:r>
            <a:r>
              <a:rPr lang="ko-KR" altLang="en-US" sz="2000" dirty="0"/>
              <a:t>맞춤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46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29" y="3021751"/>
            <a:ext cx="6503988" cy="369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24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7. </a:t>
            </a:r>
            <a:r>
              <a:rPr lang="ko-KR" altLang="en-US" sz="2000" dirty="0"/>
              <a:t>첫번째 물방울의 오른쪽 메뉴 </a:t>
            </a:r>
            <a:r>
              <a:rPr lang="en-US" altLang="ko-KR" sz="2000" dirty="0"/>
              <a:t>&gt; [</a:t>
            </a:r>
            <a:r>
              <a:rPr lang="ko-KR" altLang="en-US" sz="2000" dirty="0" err="1"/>
              <a:t>도형서식</a:t>
            </a:r>
            <a:r>
              <a:rPr lang="en-US" altLang="ko-KR" sz="2000" dirty="0"/>
              <a:t>] &gt;</a:t>
            </a:r>
            <a:br>
              <a:rPr lang="en-US" altLang="ko-KR" sz="2000" dirty="0"/>
            </a:br>
            <a:r>
              <a:rPr lang="en-US" altLang="ko-KR" sz="2000" dirty="0"/>
              <a:t>    [</a:t>
            </a:r>
            <a:r>
              <a:rPr lang="ko-KR" altLang="en-US" sz="2000" dirty="0"/>
              <a:t>채우기</a:t>
            </a:r>
            <a:r>
              <a:rPr lang="en-US" altLang="ko-KR" sz="2000" dirty="0"/>
              <a:t>] &gt; [</a:t>
            </a:r>
            <a:r>
              <a:rPr lang="ko-KR" altLang="en-US" sz="2000" dirty="0"/>
              <a:t>단색 채우기</a:t>
            </a:r>
            <a:r>
              <a:rPr lang="en-US" altLang="ko-KR" sz="2000" dirty="0"/>
              <a:t>] &gt; </a:t>
            </a:r>
            <a:r>
              <a:rPr lang="ko-KR" altLang="en-US" sz="2000" dirty="0"/>
              <a:t>색상을 연한 회색으로 설정</a:t>
            </a:r>
            <a:br>
              <a:rPr lang="en-US" altLang="ko-KR" sz="2000" dirty="0"/>
            </a:br>
            <a:r>
              <a:rPr lang="en-US" altLang="ko-KR" sz="2000" dirty="0"/>
              <a:t>    [</a:t>
            </a:r>
            <a:r>
              <a:rPr lang="ko-KR" altLang="en-US" sz="2000" dirty="0"/>
              <a:t>선</a:t>
            </a:r>
            <a:r>
              <a:rPr lang="en-US" altLang="ko-KR" sz="2000" dirty="0"/>
              <a:t>] &gt; [</a:t>
            </a:r>
            <a:r>
              <a:rPr lang="ko-KR" altLang="en-US" sz="2000" dirty="0"/>
              <a:t>선 없음</a:t>
            </a:r>
            <a:r>
              <a:rPr lang="en-US" altLang="ko-KR" sz="2000" dirty="0"/>
              <a:t>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9011" t="27083" r="52946" b="25521"/>
          <a:stretch/>
        </p:blipFill>
        <p:spPr>
          <a:xfrm>
            <a:off x="1138238" y="2700338"/>
            <a:ext cx="2735262" cy="3467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1" y="2644775"/>
            <a:ext cx="1826019" cy="34036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28152" y="4541005"/>
            <a:ext cx="2169036" cy="2304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68364" y="3670152"/>
            <a:ext cx="2169036" cy="128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81613" y="4369825"/>
            <a:ext cx="491457" cy="3026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46883" y="5026679"/>
            <a:ext cx="2169036" cy="128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849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세 번째 물방울도 아래와 같이 완성하기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48</a:t>
            </a:fld>
            <a:endParaRPr lang="en-US" altLang="ko-KR"/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6407979" y="2663825"/>
            <a:ext cx="1378862" cy="1987549"/>
          </a:xfrm>
          <a:custGeom>
            <a:avLst/>
            <a:gdLst>
              <a:gd name="T0" fmla="*/ 377 w 2442"/>
              <a:gd name="T1" fmla="*/ 1969 h 3521"/>
              <a:gd name="T2" fmla="*/ 344 w 2442"/>
              <a:gd name="T3" fmla="*/ 2181 h 3521"/>
              <a:gd name="T4" fmla="*/ 356 w 2442"/>
              <a:gd name="T5" fmla="*/ 2371 h 3521"/>
              <a:gd name="T6" fmla="*/ 403 w 2442"/>
              <a:gd name="T7" fmla="*/ 2541 h 3521"/>
              <a:gd name="T8" fmla="*/ 481 w 2442"/>
              <a:gd name="T9" fmla="*/ 2692 h 3521"/>
              <a:gd name="T10" fmla="*/ 575 w 2442"/>
              <a:gd name="T11" fmla="*/ 2821 h 3521"/>
              <a:gd name="T12" fmla="*/ 682 w 2442"/>
              <a:gd name="T13" fmla="*/ 2928 h 3521"/>
              <a:gd name="T14" fmla="*/ 788 w 2442"/>
              <a:gd name="T15" fmla="*/ 3018 h 3521"/>
              <a:gd name="T16" fmla="*/ 886 w 2442"/>
              <a:gd name="T17" fmla="*/ 3086 h 3521"/>
              <a:gd name="T18" fmla="*/ 967 w 2442"/>
              <a:gd name="T19" fmla="*/ 3135 h 3521"/>
              <a:gd name="T20" fmla="*/ 1022 w 2442"/>
              <a:gd name="T21" fmla="*/ 3164 h 3521"/>
              <a:gd name="T22" fmla="*/ 1043 w 2442"/>
              <a:gd name="T23" fmla="*/ 3174 h 3521"/>
              <a:gd name="T24" fmla="*/ 832 w 2442"/>
              <a:gd name="T25" fmla="*/ 2893 h 3521"/>
              <a:gd name="T26" fmla="*/ 676 w 2442"/>
              <a:gd name="T27" fmla="*/ 2635 h 3521"/>
              <a:gd name="T28" fmla="*/ 567 w 2442"/>
              <a:gd name="T29" fmla="*/ 2405 h 3521"/>
              <a:gd name="T30" fmla="*/ 495 w 2442"/>
              <a:gd name="T31" fmla="*/ 2206 h 3521"/>
              <a:gd name="T32" fmla="*/ 455 w 2442"/>
              <a:gd name="T33" fmla="*/ 2043 h 3521"/>
              <a:gd name="T34" fmla="*/ 436 w 2442"/>
              <a:gd name="T35" fmla="*/ 1920 h 3521"/>
              <a:gd name="T36" fmla="*/ 430 w 2442"/>
              <a:gd name="T37" fmla="*/ 1844 h 3521"/>
              <a:gd name="T38" fmla="*/ 430 w 2442"/>
              <a:gd name="T39" fmla="*/ 1817 h 3521"/>
              <a:gd name="T40" fmla="*/ 1228 w 2442"/>
              <a:gd name="T41" fmla="*/ 11 h 3521"/>
              <a:gd name="T42" fmla="*/ 1266 w 2442"/>
              <a:gd name="T43" fmla="*/ 64 h 3521"/>
              <a:gd name="T44" fmla="*/ 1332 w 2442"/>
              <a:gd name="T45" fmla="*/ 155 h 3521"/>
              <a:gd name="T46" fmla="*/ 1419 w 2442"/>
              <a:gd name="T47" fmla="*/ 282 h 3521"/>
              <a:gd name="T48" fmla="*/ 1524 w 2442"/>
              <a:gd name="T49" fmla="*/ 436 h 3521"/>
              <a:gd name="T50" fmla="*/ 1642 w 2442"/>
              <a:gd name="T51" fmla="*/ 614 h 3521"/>
              <a:gd name="T52" fmla="*/ 1768 w 2442"/>
              <a:gd name="T53" fmla="*/ 809 h 3521"/>
              <a:gd name="T54" fmla="*/ 1895 w 2442"/>
              <a:gd name="T55" fmla="*/ 1017 h 3521"/>
              <a:gd name="T56" fmla="*/ 2021 w 2442"/>
              <a:gd name="T57" fmla="*/ 1233 h 3521"/>
              <a:gd name="T58" fmla="*/ 2138 w 2442"/>
              <a:gd name="T59" fmla="*/ 1449 h 3521"/>
              <a:gd name="T60" fmla="*/ 2243 w 2442"/>
              <a:gd name="T61" fmla="*/ 1661 h 3521"/>
              <a:gd name="T62" fmla="*/ 2331 w 2442"/>
              <a:gd name="T63" fmla="*/ 1865 h 3521"/>
              <a:gd name="T64" fmla="*/ 2397 w 2442"/>
              <a:gd name="T65" fmla="*/ 2054 h 3521"/>
              <a:gd name="T66" fmla="*/ 2435 w 2442"/>
              <a:gd name="T67" fmla="*/ 2223 h 3521"/>
              <a:gd name="T68" fmla="*/ 2439 w 2442"/>
              <a:gd name="T69" fmla="*/ 2415 h 3521"/>
              <a:gd name="T70" fmla="*/ 2386 w 2442"/>
              <a:gd name="T71" fmla="*/ 2683 h 3521"/>
              <a:gd name="T72" fmla="*/ 2275 w 2442"/>
              <a:gd name="T73" fmla="*/ 2926 h 3521"/>
              <a:gd name="T74" fmla="*/ 2115 w 2442"/>
              <a:gd name="T75" fmla="*/ 3137 h 3521"/>
              <a:gd name="T76" fmla="*/ 1913 w 2442"/>
              <a:gd name="T77" fmla="*/ 3310 h 3521"/>
              <a:gd name="T78" fmla="*/ 1675 w 2442"/>
              <a:gd name="T79" fmla="*/ 3435 h 3521"/>
              <a:gd name="T80" fmla="*/ 1410 w 2442"/>
              <a:gd name="T81" fmla="*/ 3507 h 3521"/>
              <a:gd name="T82" fmla="*/ 1126 w 2442"/>
              <a:gd name="T83" fmla="*/ 3517 h 3521"/>
              <a:gd name="T84" fmla="*/ 852 w 2442"/>
              <a:gd name="T85" fmla="*/ 3466 h 3521"/>
              <a:gd name="T86" fmla="*/ 605 w 2442"/>
              <a:gd name="T87" fmla="*/ 3357 h 3521"/>
              <a:gd name="T88" fmla="*/ 389 w 2442"/>
              <a:gd name="T89" fmla="*/ 3199 h 3521"/>
              <a:gd name="T90" fmla="*/ 215 w 2442"/>
              <a:gd name="T91" fmla="*/ 3001 h 3521"/>
              <a:gd name="T92" fmla="*/ 87 w 2442"/>
              <a:gd name="T93" fmla="*/ 2768 h 3521"/>
              <a:gd name="T94" fmla="*/ 14 w 2442"/>
              <a:gd name="T95" fmla="*/ 2506 h 3521"/>
              <a:gd name="T96" fmla="*/ 2 w 2442"/>
              <a:gd name="T97" fmla="*/ 2273 h 3521"/>
              <a:gd name="T98" fmla="*/ 30 w 2442"/>
              <a:gd name="T99" fmla="*/ 2112 h 3521"/>
              <a:gd name="T100" fmla="*/ 86 w 2442"/>
              <a:gd name="T101" fmla="*/ 1929 h 3521"/>
              <a:gd name="T102" fmla="*/ 167 w 2442"/>
              <a:gd name="T103" fmla="*/ 1730 h 3521"/>
              <a:gd name="T104" fmla="*/ 267 w 2442"/>
              <a:gd name="T105" fmla="*/ 1520 h 3521"/>
              <a:gd name="T106" fmla="*/ 381 w 2442"/>
              <a:gd name="T107" fmla="*/ 1304 h 3521"/>
              <a:gd name="T108" fmla="*/ 505 w 2442"/>
              <a:gd name="T109" fmla="*/ 1088 h 3521"/>
              <a:gd name="T110" fmla="*/ 631 w 2442"/>
              <a:gd name="T111" fmla="*/ 877 h 3521"/>
              <a:gd name="T112" fmla="*/ 758 w 2442"/>
              <a:gd name="T113" fmla="*/ 677 h 3521"/>
              <a:gd name="T114" fmla="*/ 879 w 2442"/>
              <a:gd name="T115" fmla="*/ 493 h 3521"/>
              <a:gd name="T116" fmla="*/ 988 w 2442"/>
              <a:gd name="T117" fmla="*/ 330 h 3521"/>
              <a:gd name="T118" fmla="*/ 1083 w 2442"/>
              <a:gd name="T119" fmla="*/ 194 h 3521"/>
              <a:gd name="T120" fmla="*/ 1157 w 2442"/>
              <a:gd name="T121" fmla="*/ 90 h 3521"/>
              <a:gd name="T122" fmla="*/ 1203 w 2442"/>
              <a:gd name="T123" fmla="*/ 24 h 3521"/>
              <a:gd name="T124" fmla="*/ 1221 w 2442"/>
              <a:gd name="T125" fmla="*/ 0 h 3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2" h="3521">
                <a:moveTo>
                  <a:pt x="430" y="1817"/>
                </a:moveTo>
                <a:lnTo>
                  <a:pt x="401" y="1894"/>
                </a:lnTo>
                <a:lnTo>
                  <a:pt x="377" y="1969"/>
                </a:lnTo>
                <a:lnTo>
                  <a:pt x="360" y="2042"/>
                </a:lnTo>
                <a:lnTo>
                  <a:pt x="350" y="2113"/>
                </a:lnTo>
                <a:lnTo>
                  <a:pt x="344" y="2181"/>
                </a:lnTo>
                <a:lnTo>
                  <a:pt x="343" y="2247"/>
                </a:lnTo>
                <a:lnTo>
                  <a:pt x="347" y="2310"/>
                </a:lnTo>
                <a:lnTo>
                  <a:pt x="356" y="2371"/>
                </a:lnTo>
                <a:lnTo>
                  <a:pt x="368" y="2431"/>
                </a:lnTo>
                <a:lnTo>
                  <a:pt x="384" y="2488"/>
                </a:lnTo>
                <a:lnTo>
                  <a:pt x="403" y="2541"/>
                </a:lnTo>
                <a:lnTo>
                  <a:pt x="427" y="2594"/>
                </a:lnTo>
                <a:lnTo>
                  <a:pt x="452" y="2644"/>
                </a:lnTo>
                <a:lnTo>
                  <a:pt x="481" y="2692"/>
                </a:lnTo>
                <a:lnTo>
                  <a:pt x="511" y="2736"/>
                </a:lnTo>
                <a:lnTo>
                  <a:pt x="543" y="2780"/>
                </a:lnTo>
                <a:lnTo>
                  <a:pt x="575" y="2821"/>
                </a:lnTo>
                <a:lnTo>
                  <a:pt x="610" y="2858"/>
                </a:lnTo>
                <a:lnTo>
                  <a:pt x="646" y="2894"/>
                </a:lnTo>
                <a:lnTo>
                  <a:pt x="682" y="2928"/>
                </a:lnTo>
                <a:lnTo>
                  <a:pt x="717" y="2960"/>
                </a:lnTo>
                <a:lnTo>
                  <a:pt x="752" y="2991"/>
                </a:lnTo>
                <a:lnTo>
                  <a:pt x="788" y="3018"/>
                </a:lnTo>
                <a:lnTo>
                  <a:pt x="821" y="3042"/>
                </a:lnTo>
                <a:lnTo>
                  <a:pt x="855" y="3066"/>
                </a:lnTo>
                <a:lnTo>
                  <a:pt x="886" y="3086"/>
                </a:lnTo>
                <a:lnTo>
                  <a:pt x="916" y="3104"/>
                </a:lnTo>
                <a:lnTo>
                  <a:pt x="942" y="3121"/>
                </a:lnTo>
                <a:lnTo>
                  <a:pt x="967" y="3135"/>
                </a:lnTo>
                <a:lnTo>
                  <a:pt x="988" y="3147"/>
                </a:lnTo>
                <a:lnTo>
                  <a:pt x="1007" y="3156"/>
                </a:lnTo>
                <a:lnTo>
                  <a:pt x="1022" y="3164"/>
                </a:lnTo>
                <a:lnTo>
                  <a:pt x="1034" y="3169"/>
                </a:lnTo>
                <a:lnTo>
                  <a:pt x="1041" y="3172"/>
                </a:lnTo>
                <a:lnTo>
                  <a:pt x="1043" y="3174"/>
                </a:lnTo>
                <a:lnTo>
                  <a:pt x="966" y="3079"/>
                </a:lnTo>
                <a:lnTo>
                  <a:pt x="895" y="2985"/>
                </a:lnTo>
                <a:lnTo>
                  <a:pt x="832" y="2893"/>
                </a:lnTo>
                <a:lnTo>
                  <a:pt x="775" y="2805"/>
                </a:lnTo>
                <a:lnTo>
                  <a:pt x="722" y="2719"/>
                </a:lnTo>
                <a:lnTo>
                  <a:pt x="676" y="2635"/>
                </a:lnTo>
                <a:lnTo>
                  <a:pt x="635" y="2556"/>
                </a:lnTo>
                <a:lnTo>
                  <a:pt x="598" y="2478"/>
                </a:lnTo>
                <a:lnTo>
                  <a:pt x="567" y="2405"/>
                </a:lnTo>
                <a:lnTo>
                  <a:pt x="540" y="2335"/>
                </a:lnTo>
                <a:lnTo>
                  <a:pt x="516" y="2268"/>
                </a:lnTo>
                <a:lnTo>
                  <a:pt x="495" y="2206"/>
                </a:lnTo>
                <a:lnTo>
                  <a:pt x="479" y="2147"/>
                </a:lnTo>
                <a:lnTo>
                  <a:pt x="466" y="2092"/>
                </a:lnTo>
                <a:lnTo>
                  <a:pt x="455" y="2043"/>
                </a:lnTo>
                <a:lnTo>
                  <a:pt x="446" y="1997"/>
                </a:lnTo>
                <a:lnTo>
                  <a:pt x="440" y="1956"/>
                </a:lnTo>
                <a:lnTo>
                  <a:pt x="436" y="1920"/>
                </a:lnTo>
                <a:lnTo>
                  <a:pt x="432" y="1889"/>
                </a:lnTo>
                <a:lnTo>
                  <a:pt x="431" y="1864"/>
                </a:lnTo>
                <a:lnTo>
                  <a:pt x="430" y="1844"/>
                </a:lnTo>
                <a:lnTo>
                  <a:pt x="430" y="1828"/>
                </a:lnTo>
                <a:lnTo>
                  <a:pt x="430" y="1820"/>
                </a:lnTo>
                <a:lnTo>
                  <a:pt x="430" y="1817"/>
                </a:lnTo>
                <a:close/>
                <a:moveTo>
                  <a:pt x="1221" y="0"/>
                </a:moveTo>
                <a:lnTo>
                  <a:pt x="1222" y="4"/>
                </a:lnTo>
                <a:lnTo>
                  <a:pt x="1228" y="11"/>
                </a:lnTo>
                <a:lnTo>
                  <a:pt x="1238" y="24"/>
                </a:lnTo>
                <a:lnTo>
                  <a:pt x="1251" y="41"/>
                </a:lnTo>
                <a:lnTo>
                  <a:pt x="1266" y="64"/>
                </a:lnTo>
                <a:lnTo>
                  <a:pt x="1286" y="90"/>
                </a:lnTo>
                <a:lnTo>
                  <a:pt x="1307" y="121"/>
                </a:lnTo>
                <a:lnTo>
                  <a:pt x="1332" y="155"/>
                </a:lnTo>
                <a:lnTo>
                  <a:pt x="1358" y="194"/>
                </a:lnTo>
                <a:lnTo>
                  <a:pt x="1388" y="236"/>
                </a:lnTo>
                <a:lnTo>
                  <a:pt x="1419" y="282"/>
                </a:lnTo>
                <a:lnTo>
                  <a:pt x="1453" y="330"/>
                </a:lnTo>
                <a:lnTo>
                  <a:pt x="1488" y="381"/>
                </a:lnTo>
                <a:lnTo>
                  <a:pt x="1524" y="436"/>
                </a:lnTo>
                <a:lnTo>
                  <a:pt x="1562" y="493"/>
                </a:lnTo>
                <a:lnTo>
                  <a:pt x="1602" y="553"/>
                </a:lnTo>
                <a:lnTo>
                  <a:pt x="1642" y="614"/>
                </a:lnTo>
                <a:lnTo>
                  <a:pt x="1684" y="677"/>
                </a:lnTo>
                <a:lnTo>
                  <a:pt x="1726" y="743"/>
                </a:lnTo>
                <a:lnTo>
                  <a:pt x="1768" y="809"/>
                </a:lnTo>
                <a:lnTo>
                  <a:pt x="1810" y="877"/>
                </a:lnTo>
                <a:lnTo>
                  <a:pt x="1853" y="947"/>
                </a:lnTo>
                <a:lnTo>
                  <a:pt x="1895" y="1017"/>
                </a:lnTo>
                <a:lnTo>
                  <a:pt x="1937" y="1088"/>
                </a:lnTo>
                <a:lnTo>
                  <a:pt x="1979" y="1160"/>
                </a:lnTo>
                <a:lnTo>
                  <a:pt x="2021" y="1233"/>
                </a:lnTo>
                <a:lnTo>
                  <a:pt x="2060" y="1304"/>
                </a:lnTo>
                <a:lnTo>
                  <a:pt x="2100" y="1377"/>
                </a:lnTo>
                <a:lnTo>
                  <a:pt x="2138" y="1449"/>
                </a:lnTo>
                <a:lnTo>
                  <a:pt x="2175" y="1520"/>
                </a:lnTo>
                <a:lnTo>
                  <a:pt x="2209" y="1592"/>
                </a:lnTo>
                <a:lnTo>
                  <a:pt x="2243" y="1661"/>
                </a:lnTo>
                <a:lnTo>
                  <a:pt x="2275" y="1730"/>
                </a:lnTo>
                <a:lnTo>
                  <a:pt x="2304" y="1798"/>
                </a:lnTo>
                <a:lnTo>
                  <a:pt x="2331" y="1865"/>
                </a:lnTo>
                <a:lnTo>
                  <a:pt x="2355" y="1929"/>
                </a:lnTo>
                <a:lnTo>
                  <a:pt x="2378" y="1993"/>
                </a:lnTo>
                <a:lnTo>
                  <a:pt x="2397" y="2054"/>
                </a:lnTo>
                <a:lnTo>
                  <a:pt x="2412" y="2112"/>
                </a:lnTo>
                <a:lnTo>
                  <a:pt x="2425" y="2169"/>
                </a:lnTo>
                <a:lnTo>
                  <a:pt x="2435" y="2223"/>
                </a:lnTo>
                <a:lnTo>
                  <a:pt x="2440" y="2273"/>
                </a:lnTo>
                <a:lnTo>
                  <a:pt x="2442" y="2321"/>
                </a:lnTo>
                <a:lnTo>
                  <a:pt x="2439" y="2415"/>
                </a:lnTo>
                <a:lnTo>
                  <a:pt x="2428" y="2506"/>
                </a:lnTo>
                <a:lnTo>
                  <a:pt x="2410" y="2595"/>
                </a:lnTo>
                <a:lnTo>
                  <a:pt x="2386" y="2683"/>
                </a:lnTo>
                <a:lnTo>
                  <a:pt x="2355" y="2768"/>
                </a:lnTo>
                <a:lnTo>
                  <a:pt x="2318" y="2849"/>
                </a:lnTo>
                <a:lnTo>
                  <a:pt x="2275" y="2926"/>
                </a:lnTo>
                <a:lnTo>
                  <a:pt x="2227" y="3001"/>
                </a:lnTo>
                <a:lnTo>
                  <a:pt x="2174" y="3072"/>
                </a:lnTo>
                <a:lnTo>
                  <a:pt x="2115" y="3137"/>
                </a:lnTo>
                <a:lnTo>
                  <a:pt x="2052" y="3199"/>
                </a:lnTo>
                <a:lnTo>
                  <a:pt x="1985" y="3257"/>
                </a:lnTo>
                <a:lnTo>
                  <a:pt x="1913" y="3310"/>
                </a:lnTo>
                <a:lnTo>
                  <a:pt x="1837" y="3357"/>
                </a:lnTo>
                <a:lnTo>
                  <a:pt x="1758" y="3399"/>
                </a:lnTo>
                <a:lnTo>
                  <a:pt x="1675" y="3435"/>
                </a:lnTo>
                <a:lnTo>
                  <a:pt x="1590" y="3466"/>
                </a:lnTo>
                <a:lnTo>
                  <a:pt x="1500" y="3489"/>
                </a:lnTo>
                <a:lnTo>
                  <a:pt x="1410" y="3507"/>
                </a:lnTo>
                <a:lnTo>
                  <a:pt x="1317" y="3517"/>
                </a:lnTo>
                <a:lnTo>
                  <a:pt x="1221" y="3521"/>
                </a:lnTo>
                <a:lnTo>
                  <a:pt x="1126" y="3517"/>
                </a:lnTo>
                <a:lnTo>
                  <a:pt x="1032" y="3507"/>
                </a:lnTo>
                <a:lnTo>
                  <a:pt x="941" y="3489"/>
                </a:lnTo>
                <a:lnTo>
                  <a:pt x="852" y="3466"/>
                </a:lnTo>
                <a:lnTo>
                  <a:pt x="766" y="3435"/>
                </a:lnTo>
                <a:lnTo>
                  <a:pt x="684" y="3399"/>
                </a:lnTo>
                <a:lnTo>
                  <a:pt x="605" y="3357"/>
                </a:lnTo>
                <a:lnTo>
                  <a:pt x="529" y="3310"/>
                </a:lnTo>
                <a:lnTo>
                  <a:pt x="457" y="3257"/>
                </a:lnTo>
                <a:lnTo>
                  <a:pt x="389" y="3199"/>
                </a:lnTo>
                <a:lnTo>
                  <a:pt x="327" y="3137"/>
                </a:lnTo>
                <a:lnTo>
                  <a:pt x="269" y="3072"/>
                </a:lnTo>
                <a:lnTo>
                  <a:pt x="215" y="3001"/>
                </a:lnTo>
                <a:lnTo>
                  <a:pt x="167" y="2926"/>
                </a:lnTo>
                <a:lnTo>
                  <a:pt x="124" y="2849"/>
                </a:lnTo>
                <a:lnTo>
                  <a:pt x="87" y="2768"/>
                </a:lnTo>
                <a:lnTo>
                  <a:pt x="56" y="2683"/>
                </a:lnTo>
                <a:lnTo>
                  <a:pt x="32" y="2595"/>
                </a:lnTo>
                <a:lnTo>
                  <a:pt x="14" y="2506"/>
                </a:lnTo>
                <a:lnTo>
                  <a:pt x="4" y="2415"/>
                </a:lnTo>
                <a:lnTo>
                  <a:pt x="0" y="2321"/>
                </a:lnTo>
                <a:lnTo>
                  <a:pt x="2" y="2273"/>
                </a:lnTo>
                <a:lnTo>
                  <a:pt x="7" y="2223"/>
                </a:lnTo>
                <a:lnTo>
                  <a:pt x="17" y="2169"/>
                </a:lnTo>
                <a:lnTo>
                  <a:pt x="30" y="2112"/>
                </a:lnTo>
                <a:lnTo>
                  <a:pt x="45" y="2054"/>
                </a:lnTo>
                <a:lnTo>
                  <a:pt x="64" y="1993"/>
                </a:lnTo>
                <a:lnTo>
                  <a:pt x="86" y="1929"/>
                </a:lnTo>
                <a:lnTo>
                  <a:pt x="111" y="1865"/>
                </a:lnTo>
                <a:lnTo>
                  <a:pt x="138" y="1798"/>
                </a:lnTo>
                <a:lnTo>
                  <a:pt x="167" y="1730"/>
                </a:lnTo>
                <a:lnTo>
                  <a:pt x="199" y="1661"/>
                </a:lnTo>
                <a:lnTo>
                  <a:pt x="232" y="1592"/>
                </a:lnTo>
                <a:lnTo>
                  <a:pt x="267" y="1520"/>
                </a:lnTo>
                <a:lnTo>
                  <a:pt x="304" y="1449"/>
                </a:lnTo>
                <a:lnTo>
                  <a:pt x="343" y="1377"/>
                </a:lnTo>
                <a:lnTo>
                  <a:pt x="381" y="1304"/>
                </a:lnTo>
                <a:lnTo>
                  <a:pt x="421" y="1233"/>
                </a:lnTo>
                <a:lnTo>
                  <a:pt x="463" y="1160"/>
                </a:lnTo>
                <a:lnTo>
                  <a:pt x="505" y="1088"/>
                </a:lnTo>
                <a:lnTo>
                  <a:pt x="547" y="1017"/>
                </a:lnTo>
                <a:lnTo>
                  <a:pt x="590" y="947"/>
                </a:lnTo>
                <a:lnTo>
                  <a:pt x="631" y="877"/>
                </a:lnTo>
                <a:lnTo>
                  <a:pt x="674" y="809"/>
                </a:lnTo>
                <a:lnTo>
                  <a:pt x="716" y="743"/>
                </a:lnTo>
                <a:lnTo>
                  <a:pt x="758" y="677"/>
                </a:lnTo>
                <a:lnTo>
                  <a:pt x="800" y="614"/>
                </a:lnTo>
                <a:lnTo>
                  <a:pt x="839" y="553"/>
                </a:lnTo>
                <a:lnTo>
                  <a:pt x="879" y="493"/>
                </a:lnTo>
                <a:lnTo>
                  <a:pt x="917" y="436"/>
                </a:lnTo>
                <a:lnTo>
                  <a:pt x="954" y="381"/>
                </a:lnTo>
                <a:lnTo>
                  <a:pt x="988" y="330"/>
                </a:lnTo>
                <a:lnTo>
                  <a:pt x="1022" y="282"/>
                </a:lnTo>
                <a:lnTo>
                  <a:pt x="1053" y="236"/>
                </a:lnTo>
                <a:lnTo>
                  <a:pt x="1083" y="194"/>
                </a:lnTo>
                <a:lnTo>
                  <a:pt x="1110" y="155"/>
                </a:lnTo>
                <a:lnTo>
                  <a:pt x="1134" y="121"/>
                </a:lnTo>
                <a:lnTo>
                  <a:pt x="1157" y="90"/>
                </a:lnTo>
                <a:lnTo>
                  <a:pt x="1175" y="64"/>
                </a:lnTo>
                <a:lnTo>
                  <a:pt x="1191" y="41"/>
                </a:lnTo>
                <a:lnTo>
                  <a:pt x="1203" y="24"/>
                </a:lnTo>
                <a:lnTo>
                  <a:pt x="1213" y="11"/>
                </a:lnTo>
                <a:lnTo>
                  <a:pt x="1219" y="4"/>
                </a:lnTo>
                <a:lnTo>
                  <a:pt x="122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1085886" y="2663825"/>
            <a:ext cx="1378862" cy="1987549"/>
          </a:xfrm>
          <a:custGeom>
            <a:avLst/>
            <a:gdLst>
              <a:gd name="T0" fmla="*/ 377 w 2442"/>
              <a:gd name="T1" fmla="*/ 1969 h 3521"/>
              <a:gd name="T2" fmla="*/ 344 w 2442"/>
              <a:gd name="T3" fmla="*/ 2181 h 3521"/>
              <a:gd name="T4" fmla="*/ 356 w 2442"/>
              <a:gd name="T5" fmla="*/ 2371 h 3521"/>
              <a:gd name="T6" fmla="*/ 403 w 2442"/>
              <a:gd name="T7" fmla="*/ 2541 h 3521"/>
              <a:gd name="T8" fmla="*/ 481 w 2442"/>
              <a:gd name="T9" fmla="*/ 2692 h 3521"/>
              <a:gd name="T10" fmla="*/ 575 w 2442"/>
              <a:gd name="T11" fmla="*/ 2821 h 3521"/>
              <a:gd name="T12" fmla="*/ 682 w 2442"/>
              <a:gd name="T13" fmla="*/ 2928 h 3521"/>
              <a:gd name="T14" fmla="*/ 788 w 2442"/>
              <a:gd name="T15" fmla="*/ 3018 h 3521"/>
              <a:gd name="T16" fmla="*/ 886 w 2442"/>
              <a:gd name="T17" fmla="*/ 3086 h 3521"/>
              <a:gd name="T18" fmla="*/ 967 w 2442"/>
              <a:gd name="T19" fmla="*/ 3135 h 3521"/>
              <a:gd name="T20" fmla="*/ 1022 w 2442"/>
              <a:gd name="T21" fmla="*/ 3164 h 3521"/>
              <a:gd name="T22" fmla="*/ 1043 w 2442"/>
              <a:gd name="T23" fmla="*/ 3174 h 3521"/>
              <a:gd name="T24" fmla="*/ 832 w 2442"/>
              <a:gd name="T25" fmla="*/ 2893 h 3521"/>
              <a:gd name="T26" fmla="*/ 676 w 2442"/>
              <a:gd name="T27" fmla="*/ 2635 h 3521"/>
              <a:gd name="T28" fmla="*/ 567 w 2442"/>
              <a:gd name="T29" fmla="*/ 2405 h 3521"/>
              <a:gd name="T30" fmla="*/ 495 w 2442"/>
              <a:gd name="T31" fmla="*/ 2206 h 3521"/>
              <a:gd name="T32" fmla="*/ 455 w 2442"/>
              <a:gd name="T33" fmla="*/ 2043 h 3521"/>
              <a:gd name="T34" fmla="*/ 436 w 2442"/>
              <a:gd name="T35" fmla="*/ 1920 h 3521"/>
              <a:gd name="T36" fmla="*/ 430 w 2442"/>
              <a:gd name="T37" fmla="*/ 1844 h 3521"/>
              <a:gd name="T38" fmla="*/ 430 w 2442"/>
              <a:gd name="T39" fmla="*/ 1817 h 3521"/>
              <a:gd name="T40" fmla="*/ 1228 w 2442"/>
              <a:gd name="T41" fmla="*/ 11 h 3521"/>
              <a:gd name="T42" fmla="*/ 1266 w 2442"/>
              <a:gd name="T43" fmla="*/ 64 h 3521"/>
              <a:gd name="T44" fmla="*/ 1332 w 2442"/>
              <a:gd name="T45" fmla="*/ 155 h 3521"/>
              <a:gd name="T46" fmla="*/ 1419 w 2442"/>
              <a:gd name="T47" fmla="*/ 282 h 3521"/>
              <a:gd name="T48" fmla="*/ 1524 w 2442"/>
              <a:gd name="T49" fmla="*/ 436 h 3521"/>
              <a:gd name="T50" fmla="*/ 1642 w 2442"/>
              <a:gd name="T51" fmla="*/ 614 h 3521"/>
              <a:gd name="T52" fmla="*/ 1768 w 2442"/>
              <a:gd name="T53" fmla="*/ 809 h 3521"/>
              <a:gd name="T54" fmla="*/ 1895 w 2442"/>
              <a:gd name="T55" fmla="*/ 1017 h 3521"/>
              <a:gd name="T56" fmla="*/ 2021 w 2442"/>
              <a:gd name="T57" fmla="*/ 1233 h 3521"/>
              <a:gd name="T58" fmla="*/ 2138 w 2442"/>
              <a:gd name="T59" fmla="*/ 1449 h 3521"/>
              <a:gd name="T60" fmla="*/ 2243 w 2442"/>
              <a:gd name="T61" fmla="*/ 1661 h 3521"/>
              <a:gd name="T62" fmla="*/ 2331 w 2442"/>
              <a:gd name="T63" fmla="*/ 1865 h 3521"/>
              <a:gd name="T64" fmla="*/ 2397 w 2442"/>
              <a:gd name="T65" fmla="*/ 2054 h 3521"/>
              <a:gd name="T66" fmla="*/ 2435 w 2442"/>
              <a:gd name="T67" fmla="*/ 2223 h 3521"/>
              <a:gd name="T68" fmla="*/ 2439 w 2442"/>
              <a:gd name="T69" fmla="*/ 2415 h 3521"/>
              <a:gd name="T70" fmla="*/ 2386 w 2442"/>
              <a:gd name="T71" fmla="*/ 2683 h 3521"/>
              <a:gd name="T72" fmla="*/ 2275 w 2442"/>
              <a:gd name="T73" fmla="*/ 2926 h 3521"/>
              <a:gd name="T74" fmla="*/ 2115 w 2442"/>
              <a:gd name="T75" fmla="*/ 3137 h 3521"/>
              <a:gd name="T76" fmla="*/ 1913 w 2442"/>
              <a:gd name="T77" fmla="*/ 3310 h 3521"/>
              <a:gd name="T78" fmla="*/ 1675 w 2442"/>
              <a:gd name="T79" fmla="*/ 3435 h 3521"/>
              <a:gd name="T80" fmla="*/ 1410 w 2442"/>
              <a:gd name="T81" fmla="*/ 3507 h 3521"/>
              <a:gd name="T82" fmla="*/ 1126 w 2442"/>
              <a:gd name="T83" fmla="*/ 3517 h 3521"/>
              <a:gd name="T84" fmla="*/ 852 w 2442"/>
              <a:gd name="T85" fmla="*/ 3466 h 3521"/>
              <a:gd name="T86" fmla="*/ 605 w 2442"/>
              <a:gd name="T87" fmla="*/ 3357 h 3521"/>
              <a:gd name="T88" fmla="*/ 389 w 2442"/>
              <a:gd name="T89" fmla="*/ 3199 h 3521"/>
              <a:gd name="T90" fmla="*/ 215 w 2442"/>
              <a:gd name="T91" fmla="*/ 3001 h 3521"/>
              <a:gd name="T92" fmla="*/ 87 w 2442"/>
              <a:gd name="T93" fmla="*/ 2768 h 3521"/>
              <a:gd name="T94" fmla="*/ 14 w 2442"/>
              <a:gd name="T95" fmla="*/ 2506 h 3521"/>
              <a:gd name="T96" fmla="*/ 2 w 2442"/>
              <a:gd name="T97" fmla="*/ 2273 h 3521"/>
              <a:gd name="T98" fmla="*/ 30 w 2442"/>
              <a:gd name="T99" fmla="*/ 2112 h 3521"/>
              <a:gd name="T100" fmla="*/ 86 w 2442"/>
              <a:gd name="T101" fmla="*/ 1929 h 3521"/>
              <a:gd name="T102" fmla="*/ 167 w 2442"/>
              <a:gd name="T103" fmla="*/ 1730 h 3521"/>
              <a:gd name="T104" fmla="*/ 267 w 2442"/>
              <a:gd name="T105" fmla="*/ 1520 h 3521"/>
              <a:gd name="T106" fmla="*/ 381 w 2442"/>
              <a:gd name="T107" fmla="*/ 1304 h 3521"/>
              <a:gd name="T108" fmla="*/ 505 w 2442"/>
              <a:gd name="T109" fmla="*/ 1088 h 3521"/>
              <a:gd name="T110" fmla="*/ 631 w 2442"/>
              <a:gd name="T111" fmla="*/ 877 h 3521"/>
              <a:gd name="T112" fmla="*/ 758 w 2442"/>
              <a:gd name="T113" fmla="*/ 677 h 3521"/>
              <a:gd name="T114" fmla="*/ 879 w 2442"/>
              <a:gd name="T115" fmla="*/ 493 h 3521"/>
              <a:gd name="T116" fmla="*/ 988 w 2442"/>
              <a:gd name="T117" fmla="*/ 330 h 3521"/>
              <a:gd name="T118" fmla="*/ 1083 w 2442"/>
              <a:gd name="T119" fmla="*/ 194 h 3521"/>
              <a:gd name="T120" fmla="*/ 1157 w 2442"/>
              <a:gd name="T121" fmla="*/ 90 h 3521"/>
              <a:gd name="T122" fmla="*/ 1203 w 2442"/>
              <a:gd name="T123" fmla="*/ 24 h 3521"/>
              <a:gd name="T124" fmla="*/ 1221 w 2442"/>
              <a:gd name="T125" fmla="*/ 0 h 3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2" h="3521">
                <a:moveTo>
                  <a:pt x="430" y="1817"/>
                </a:moveTo>
                <a:lnTo>
                  <a:pt x="401" y="1894"/>
                </a:lnTo>
                <a:lnTo>
                  <a:pt x="377" y="1969"/>
                </a:lnTo>
                <a:lnTo>
                  <a:pt x="360" y="2042"/>
                </a:lnTo>
                <a:lnTo>
                  <a:pt x="350" y="2113"/>
                </a:lnTo>
                <a:lnTo>
                  <a:pt x="344" y="2181"/>
                </a:lnTo>
                <a:lnTo>
                  <a:pt x="343" y="2247"/>
                </a:lnTo>
                <a:lnTo>
                  <a:pt x="347" y="2310"/>
                </a:lnTo>
                <a:lnTo>
                  <a:pt x="356" y="2371"/>
                </a:lnTo>
                <a:lnTo>
                  <a:pt x="368" y="2431"/>
                </a:lnTo>
                <a:lnTo>
                  <a:pt x="384" y="2488"/>
                </a:lnTo>
                <a:lnTo>
                  <a:pt x="403" y="2541"/>
                </a:lnTo>
                <a:lnTo>
                  <a:pt x="427" y="2594"/>
                </a:lnTo>
                <a:lnTo>
                  <a:pt x="452" y="2644"/>
                </a:lnTo>
                <a:lnTo>
                  <a:pt x="481" y="2692"/>
                </a:lnTo>
                <a:lnTo>
                  <a:pt x="511" y="2736"/>
                </a:lnTo>
                <a:lnTo>
                  <a:pt x="543" y="2780"/>
                </a:lnTo>
                <a:lnTo>
                  <a:pt x="575" y="2821"/>
                </a:lnTo>
                <a:lnTo>
                  <a:pt x="610" y="2858"/>
                </a:lnTo>
                <a:lnTo>
                  <a:pt x="646" y="2894"/>
                </a:lnTo>
                <a:lnTo>
                  <a:pt x="682" y="2928"/>
                </a:lnTo>
                <a:lnTo>
                  <a:pt x="717" y="2960"/>
                </a:lnTo>
                <a:lnTo>
                  <a:pt x="752" y="2991"/>
                </a:lnTo>
                <a:lnTo>
                  <a:pt x="788" y="3018"/>
                </a:lnTo>
                <a:lnTo>
                  <a:pt x="821" y="3042"/>
                </a:lnTo>
                <a:lnTo>
                  <a:pt x="855" y="3066"/>
                </a:lnTo>
                <a:lnTo>
                  <a:pt x="886" y="3086"/>
                </a:lnTo>
                <a:lnTo>
                  <a:pt x="916" y="3104"/>
                </a:lnTo>
                <a:lnTo>
                  <a:pt x="942" y="3121"/>
                </a:lnTo>
                <a:lnTo>
                  <a:pt x="967" y="3135"/>
                </a:lnTo>
                <a:lnTo>
                  <a:pt x="988" y="3147"/>
                </a:lnTo>
                <a:lnTo>
                  <a:pt x="1007" y="3156"/>
                </a:lnTo>
                <a:lnTo>
                  <a:pt x="1022" y="3164"/>
                </a:lnTo>
                <a:lnTo>
                  <a:pt x="1034" y="3169"/>
                </a:lnTo>
                <a:lnTo>
                  <a:pt x="1041" y="3172"/>
                </a:lnTo>
                <a:lnTo>
                  <a:pt x="1043" y="3174"/>
                </a:lnTo>
                <a:lnTo>
                  <a:pt x="966" y="3079"/>
                </a:lnTo>
                <a:lnTo>
                  <a:pt x="895" y="2985"/>
                </a:lnTo>
                <a:lnTo>
                  <a:pt x="832" y="2893"/>
                </a:lnTo>
                <a:lnTo>
                  <a:pt x="775" y="2805"/>
                </a:lnTo>
                <a:lnTo>
                  <a:pt x="722" y="2719"/>
                </a:lnTo>
                <a:lnTo>
                  <a:pt x="676" y="2635"/>
                </a:lnTo>
                <a:lnTo>
                  <a:pt x="635" y="2556"/>
                </a:lnTo>
                <a:lnTo>
                  <a:pt x="598" y="2478"/>
                </a:lnTo>
                <a:lnTo>
                  <a:pt x="567" y="2405"/>
                </a:lnTo>
                <a:lnTo>
                  <a:pt x="540" y="2335"/>
                </a:lnTo>
                <a:lnTo>
                  <a:pt x="516" y="2268"/>
                </a:lnTo>
                <a:lnTo>
                  <a:pt x="495" y="2206"/>
                </a:lnTo>
                <a:lnTo>
                  <a:pt x="479" y="2147"/>
                </a:lnTo>
                <a:lnTo>
                  <a:pt x="466" y="2092"/>
                </a:lnTo>
                <a:lnTo>
                  <a:pt x="455" y="2043"/>
                </a:lnTo>
                <a:lnTo>
                  <a:pt x="446" y="1997"/>
                </a:lnTo>
                <a:lnTo>
                  <a:pt x="440" y="1956"/>
                </a:lnTo>
                <a:lnTo>
                  <a:pt x="436" y="1920"/>
                </a:lnTo>
                <a:lnTo>
                  <a:pt x="432" y="1889"/>
                </a:lnTo>
                <a:lnTo>
                  <a:pt x="431" y="1864"/>
                </a:lnTo>
                <a:lnTo>
                  <a:pt x="430" y="1844"/>
                </a:lnTo>
                <a:lnTo>
                  <a:pt x="430" y="1828"/>
                </a:lnTo>
                <a:lnTo>
                  <a:pt x="430" y="1820"/>
                </a:lnTo>
                <a:lnTo>
                  <a:pt x="430" y="1817"/>
                </a:lnTo>
                <a:close/>
                <a:moveTo>
                  <a:pt x="1221" y="0"/>
                </a:moveTo>
                <a:lnTo>
                  <a:pt x="1222" y="4"/>
                </a:lnTo>
                <a:lnTo>
                  <a:pt x="1228" y="11"/>
                </a:lnTo>
                <a:lnTo>
                  <a:pt x="1238" y="24"/>
                </a:lnTo>
                <a:lnTo>
                  <a:pt x="1251" y="41"/>
                </a:lnTo>
                <a:lnTo>
                  <a:pt x="1266" y="64"/>
                </a:lnTo>
                <a:lnTo>
                  <a:pt x="1286" y="90"/>
                </a:lnTo>
                <a:lnTo>
                  <a:pt x="1307" y="121"/>
                </a:lnTo>
                <a:lnTo>
                  <a:pt x="1332" y="155"/>
                </a:lnTo>
                <a:lnTo>
                  <a:pt x="1358" y="194"/>
                </a:lnTo>
                <a:lnTo>
                  <a:pt x="1388" y="236"/>
                </a:lnTo>
                <a:lnTo>
                  <a:pt x="1419" y="282"/>
                </a:lnTo>
                <a:lnTo>
                  <a:pt x="1453" y="330"/>
                </a:lnTo>
                <a:lnTo>
                  <a:pt x="1488" y="381"/>
                </a:lnTo>
                <a:lnTo>
                  <a:pt x="1524" y="436"/>
                </a:lnTo>
                <a:lnTo>
                  <a:pt x="1562" y="493"/>
                </a:lnTo>
                <a:lnTo>
                  <a:pt x="1602" y="553"/>
                </a:lnTo>
                <a:lnTo>
                  <a:pt x="1642" y="614"/>
                </a:lnTo>
                <a:lnTo>
                  <a:pt x="1684" y="677"/>
                </a:lnTo>
                <a:lnTo>
                  <a:pt x="1726" y="743"/>
                </a:lnTo>
                <a:lnTo>
                  <a:pt x="1768" y="809"/>
                </a:lnTo>
                <a:lnTo>
                  <a:pt x="1810" y="877"/>
                </a:lnTo>
                <a:lnTo>
                  <a:pt x="1853" y="947"/>
                </a:lnTo>
                <a:lnTo>
                  <a:pt x="1895" y="1017"/>
                </a:lnTo>
                <a:lnTo>
                  <a:pt x="1937" y="1088"/>
                </a:lnTo>
                <a:lnTo>
                  <a:pt x="1979" y="1160"/>
                </a:lnTo>
                <a:lnTo>
                  <a:pt x="2021" y="1233"/>
                </a:lnTo>
                <a:lnTo>
                  <a:pt x="2060" y="1304"/>
                </a:lnTo>
                <a:lnTo>
                  <a:pt x="2100" y="1377"/>
                </a:lnTo>
                <a:lnTo>
                  <a:pt x="2138" y="1449"/>
                </a:lnTo>
                <a:lnTo>
                  <a:pt x="2175" y="1520"/>
                </a:lnTo>
                <a:lnTo>
                  <a:pt x="2209" y="1592"/>
                </a:lnTo>
                <a:lnTo>
                  <a:pt x="2243" y="1661"/>
                </a:lnTo>
                <a:lnTo>
                  <a:pt x="2275" y="1730"/>
                </a:lnTo>
                <a:lnTo>
                  <a:pt x="2304" y="1798"/>
                </a:lnTo>
                <a:lnTo>
                  <a:pt x="2331" y="1865"/>
                </a:lnTo>
                <a:lnTo>
                  <a:pt x="2355" y="1929"/>
                </a:lnTo>
                <a:lnTo>
                  <a:pt x="2378" y="1993"/>
                </a:lnTo>
                <a:lnTo>
                  <a:pt x="2397" y="2054"/>
                </a:lnTo>
                <a:lnTo>
                  <a:pt x="2412" y="2112"/>
                </a:lnTo>
                <a:lnTo>
                  <a:pt x="2425" y="2169"/>
                </a:lnTo>
                <a:lnTo>
                  <a:pt x="2435" y="2223"/>
                </a:lnTo>
                <a:lnTo>
                  <a:pt x="2440" y="2273"/>
                </a:lnTo>
                <a:lnTo>
                  <a:pt x="2442" y="2321"/>
                </a:lnTo>
                <a:lnTo>
                  <a:pt x="2439" y="2415"/>
                </a:lnTo>
                <a:lnTo>
                  <a:pt x="2428" y="2506"/>
                </a:lnTo>
                <a:lnTo>
                  <a:pt x="2410" y="2595"/>
                </a:lnTo>
                <a:lnTo>
                  <a:pt x="2386" y="2683"/>
                </a:lnTo>
                <a:lnTo>
                  <a:pt x="2355" y="2768"/>
                </a:lnTo>
                <a:lnTo>
                  <a:pt x="2318" y="2849"/>
                </a:lnTo>
                <a:lnTo>
                  <a:pt x="2275" y="2926"/>
                </a:lnTo>
                <a:lnTo>
                  <a:pt x="2227" y="3001"/>
                </a:lnTo>
                <a:lnTo>
                  <a:pt x="2174" y="3072"/>
                </a:lnTo>
                <a:lnTo>
                  <a:pt x="2115" y="3137"/>
                </a:lnTo>
                <a:lnTo>
                  <a:pt x="2052" y="3199"/>
                </a:lnTo>
                <a:lnTo>
                  <a:pt x="1985" y="3257"/>
                </a:lnTo>
                <a:lnTo>
                  <a:pt x="1913" y="3310"/>
                </a:lnTo>
                <a:lnTo>
                  <a:pt x="1837" y="3357"/>
                </a:lnTo>
                <a:lnTo>
                  <a:pt x="1758" y="3399"/>
                </a:lnTo>
                <a:lnTo>
                  <a:pt x="1675" y="3435"/>
                </a:lnTo>
                <a:lnTo>
                  <a:pt x="1590" y="3466"/>
                </a:lnTo>
                <a:lnTo>
                  <a:pt x="1500" y="3489"/>
                </a:lnTo>
                <a:lnTo>
                  <a:pt x="1410" y="3507"/>
                </a:lnTo>
                <a:lnTo>
                  <a:pt x="1317" y="3517"/>
                </a:lnTo>
                <a:lnTo>
                  <a:pt x="1221" y="3521"/>
                </a:lnTo>
                <a:lnTo>
                  <a:pt x="1126" y="3517"/>
                </a:lnTo>
                <a:lnTo>
                  <a:pt x="1032" y="3507"/>
                </a:lnTo>
                <a:lnTo>
                  <a:pt x="941" y="3489"/>
                </a:lnTo>
                <a:lnTo>
                  <a:pt x="852" y="3466"/>
                </a:lnTo>
                <a:lnTo>
                  <a:pt x="766" y="3435"/>
                </a:lnTo>
                <a:lnTo>
                  <a:pt x="684" y="3399"/>
                </a:lnTo>
                <a:lnTo>
                  <a:pt x="605" y="3357"/>
                </a:lnTo>
                <a:lnTo>
                  <a:pt x="529" y="3310"/>
                </a:lnTo>
                <a:lnTo>
                  <a:pt x="457" y="3257"/>
                </a:lnTo>
                <a:lnTo>
                  <a:pt x="389" y="3199"/>
                </a:lnTo>
                <a:lnTo>
                  <a:pt x="327" y="3137"/>
                </a:lnTo>
                <a:lnTo>
                  <a:pt x="269" y="3072"/>
                </a:lnTo>
                <a:lnTo>
                  <a:pt x="215" y="3001"/>
                </a:lnTo>
                <a:lnTo>
                  <a:pt x="167" y="2926"/>
                </a:lnTo>
                <a:lnTo>
                  <a:pt x="124" y="2849"/>
                </a:lnTo>
                <a:lnTo>
                  <a:pt x="87" y="2768"/>
                </a:lnTo>
                <a:lnTo>
                  <a:pt x="56" y="2683"/>
                </a:lnTo>
                <a:lnTo>
                  <a:pt x="32" y="2595"/>
                </a:lnTo>
                <a:lnTo>
                  <a:pt x="14" y="2506"/>
                </a:lnTo>
                <a:lnTo>
                  <a:pt x="4" y="2415"/>
                </a:lnTo>
                <a:lnTo>
                  <a:pt x="0" y="2321"/>
                </a:lnTo>
                <a:lnTo>
                  <a:pt x="2" y="2273"/>
                </a:lnTo>
                <a:lnTo>
                  <a:pt x="7" y="2223"/>
                </a:lnTo>
                <a:lnTo>
                  <a:pt x="17" y="2169"/>
                </a:lnTo>
                <a:lnTo>
                  <a:pt x="30" y="2112"/>
                </a:lnTo>
                <a:lnTo>
                  <a:pt x="45" y="2054"/>
                </a:lnTo>
                <a:lnTo>
                  <a:pt x="64" y="1993"/>
                </a:lnTo>
                <a:lnTo>
                  <a:pt x="86" y="1929"/>
                </a:lnTo>
                <a:lnTo>
                  <a:pt x="111" y="1865"/>
                </a:lnTo>
                <a:lnTo>
                  <a:pt x="138" y="1798"/>
                </a:lnTo>
                <a:lnTo>
                  <a:pt x="167" y="1730"/>
                </a:lnTo>
                <a:lnTo>
                  <a:pt x="199" y="1661"/>
                </a:lnTo>
                <a:lnTo>
                  <a:pt x="232" y="1592"/>
                </a:lnTo>
                <a:lnTo>
                  <a:pt x="267" y="1520"/>
                </a:lnTo>
                <a:lnTo>
                  <a:pt x="304" y="1449"/>
                </a:lnTo>
                <a:lnTo>
                  <a:pt x="343" y="1377"/>
                </a:lnTo>
                <a:lnTo>
                  <a:pt x="381" y="1304"/>
                </a:lnTo>
                <a:lnTo>
                  <a:pt x="421" y="1233"/>
                </a:lnTo>
                <a:lnTo>
                  <a:pt x="463" y="1160"/>
                </a:lnTo>
                <a:lnTo>
                  <a:pt x="505" y="1088"/>
                </a:lnTo>
                <a:lnTo>
                  <a:pt x="547" y="1017"/>
                </a:lnTo>
                <a:lnTo>
                  <a:pt x="590" y="947"/>
                </a:lnTo>
                <a:lnTo>
                  <a:pt x="631" y="877"/>
                </a:lnTo>
                <a:lnTo>
                  <a:pt x="674" y="809"/>
                </a:lnTo>
                <a:lnTo>
                  <a:pt x="716" y="743"/>
                </a:lnTo>
                <a:lnTo>
                  <a:pt x="758" y="677"/>
                </a:lnTo>
                <a:lnTo>
                  <a:pt x="800" y="614"/>
                </a:lnTo>
                <a:lnTo>
                  <a:pt x="839" y="553"/>
                </a:lnTo>
                <a:lnTo>
                  <a:pt x="879" y="493"/>
                </a:lnTo>
                <a:lnTo>
                  <a:pt x="917" y="436"/>
                </a:lnTo>
                <a:lnTo>
                  <a:pt x="954" y="381"/>
                </a:lnTo>
                <a:lnTo>
                  <a:pt x="988" y="330"/>
                </a:lnTo>
                <a:lnTo>
                  <a:pt x="1022" y="282"/>
                </a:lnTo>
                <a:lnTo>
                  <a:pt x="1053" y="236"/>
                </a:lnTo>
                <a:lnTo>
                  <a:pt x="1083" y="194"/>
                </a:lnTo>
                <a:lnTo>
                  <a:pt x="1110" y="155"/>
                </a:lnTo>
                <a:lnTo>
                  <a:pt x="1134" y="121"/>
                </a:lnTo>
                <a:lnTo>
                  <a:pt x="1157" y="90"/>
                </a:lnTo>
                <a:lnTo>
                  <a:pt x="1175" y="64"/>
                </a:lnTo>
                <a:lnTo>
                  <a:pt x="1191" y="41"/>
                </a:lnTo>
                <a:lnTo>
                  <a:pt x="1203" y="24"/>
                </a:lnTo>
                <a:lnTo>
                  <a:pt x="1213" y="11"/>
                </a:lnTo>
                <a:lnTo>
                  <a:pt x="1219" y="4"/>
                </a:lnTo>
                <a:lnTo>
                  <a:pt x="122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3746933" y="2663825"/>
            <a:ext cx="1378862" cy="1987549"/>
          </a:xfrm>
          <a:custGeom>
            <a:avLst/>
            <a:gdLst>
              <a:gd name="T0" fmla="*/ 377 w 2442"/>
              <a:gd name="T1" fmla="*/ 1969 h 3521"/>
              <a:gd name="T2" fmla="*/ 344 w 2442"/>
              <a:gd name="T3" fmla="*/ 2181 h 3521"/>
              <a:gd name="T4" fmla="*/ 356 w 2442"/>
              <a:gd name="T5" fmla="*/ 2371 h 3521"/>
              <a:gd name="T6" fmla="*/ 403 w 2442"/>
              <a:gd name="T7" fmla="*/ 2541 h 3521"/>
              <a:gd name="T8" fmla="*/ 481 w 2442"/>
              <a:gd name="T9" fmla="*/ 2692 h 3521"/>
              <a:gd name="T10" fmla="*/ 575 w 2442"/>
              <a:gd name="T11" fmla="*/ 2821 h 3521"/>
              <a:gd name="T12" fmla="*/ 682 w 2442"/>
              <a:gd name="T13" fmla="*/ 2928 h 3521"/>
              <a:gd name="T14" fmla="*/ 788 w 2442"/>
              <a:gd name="T15" fmla="*/ 3018 h 3521"/>
              <a:gd name="T16" fmla="*/ 886 w 2442"/>
              <a:gd name="T17" fmla="*/ 3086 h 3521"/>
              <a:gd name="T18" fmla="*/ 967 w 2442"/>
              <a:gd name="T19" fmla="*/ 3135 h 3521"/>
              <a:gd name="T20" fmla="*/ 1022 w 2442"/>
              <a:gd name="T21" fmla="*/ 3164 h 3521"/>
              <a:gd name="T22" fmla="*/ 1043 w 2442"/>
              <a:gd name="T23" fmla="*/ 3174 h 3521"/>
              <a:gd name="T24" fmla="*/ 832 w 2442"/>
              <a:gd name="T25" fmla="*/ 2893 h 3521"/>
              <a:gd name="T26" fmla="*/ 676 w 2442"/>
              <a:gd name="T27" fmla="*/ 2635 h 3521"/>
              <a:gd name="T28" fmla="*/ 567 w 2442"/>
              <a:gd name="T29" fmla="*/ 2405 h 3521"/>
              <a:gd name="T30" fmla="*/ 495 w 2442"/>
              <a:gd name="T31" fmla="*/ 2206 h 3521"/>
              <a:gd name="T32" fmla="*/ 455 w 2442"/>
              <a:gd name="T33" fmla="*/ 2043 h 3521"/>
              <a:gd name="T34" fmla="*/ 436 w 2442"/>
              <a:gd name="T35" fmla="*/ 1920 h 3521"/>
              <a:gd name="T36" fmla="*/ 430 w 2442"/>
              <a:gd name="T37" fmla="*/ 1844 h 3521"/>
              <a:gd name="T38" fmla="*/ 430 w 2442"/>
              <a:gd name="T39" fmla="*/ 1817 h 3521"/>
              <a:gd name="T40" fmla="*/ 1228 w 2442"/>
              <a:gd name="T41" fmla="*/ 11 h 3521"/>
              <a:gd name="T42" fmla="*/ 1266 w 2442"/>
              <a:gd name="T43" fmla="*/ 64 h 3521"/>
              <a:gd name="T44" fmla="*/ 1332 w 2442"/>
              <a:gd name="T45" fmla="*/ 155 h 3521"/>
              <a:gd name="T46" fmla="*/ 1419 w 2442"/>
              <a:gd name="T47" fmla="*/ 282 h 3521"/>
              <a:gd name="T48" fmla="*/ 1524 w 2442"/>
              <a:gd name="T49" fmla="*/ 436 h 3521"/>
              <a:gd name="T50" fmla="*/ 1642 w 2442"/>
              <a:gd name="T51" fmla="*/ 614 h 3521"/>
              <a:gd name="T52" fmla="*/ 1768 w 2442"/>
              <a:gd name="T53" fmla="*/ 809 h 3521"/>
              <a:gd name="T54" fmla="*/ 1895 w 2442"/>
              <a:gd name="T55" fmla="*/ 1017 h 3521"/>
              <a:gd name="T56" fmla="*/ 2021 w 2442"/>
              <a:gd name="T57" fmla="*/ 1233 h 3521"/>
              <a:gd name="T58" fmla="*/ 2138 w 2442"/>
              <a:gd name="T59" fmla="*/ 1449 h 3521"/>
              <a:gd name="T60" fmla="*/ 2243 w 2442"/>
              <a:gd name="T61" fmla="*/ 1661 h 3521"/>
              <a:gd name="T62" fmla="*/ 2331 w 2442"/>
              <a:gd name="T63" fmla="*/ 1865 h 3521"/>
              <a:gd name="T64" fmla="*/ 2397 w 2442"/>
              <a:gd name="T65" fmla="*/ 2054 h 3521"/>
              <a:gd name="T66" fmla="*/ 2435 w 2442"/>
              <a:gd name="T67" fmla="*/ 2223 h 3521"/>
              <a:gd name="T68" fmla="*/ 2439 w 2442"/>
              <a:gd name="T69" fmla="*/ 2415 h 3521"/>
              <a:gd name="T70" fmla="*/ 2386 w 2442"/>
              <a:gd name="T71" fmla="*/ 2683 h 3521"/>
              <a:gd name="T72" fmla="*/ 2275 w 2442"/>
              <a:gd name="T73" fmla="*/ 2926 h 3521"/>
              <a:gd name="T74" fmla="*/ 2115 w 2442"/>
              <a:gd name="T75" fmla="*/ 3137 h 3521"/>
              <a:gd name="T76" fmla="*/ 1913 w 2442"/>
              <a:gd name="T77" fmla="*/ 3310 h 3521"/>
              <a:gd name="T78" fmla="*/ 1675 w 2442"/>
              <a:gd name="T79" fmla="*/ 3435 h 3521"/>
              <a:gd name="T80" fmla="*/ 1410 w 2442"/>
              <a:gd name="T81" fmla="*/ 3507 h 3521"/>
              <a:gd name="T82" fmla="*/ 1126 w 2442"/>
              <a:gd name="T83" fmla="*/ 3517 h 3521"/>
              <a:gd name="T84" fmla="*/ 852 w 2442"/>
              <a:gd name="T85" fmla="*/ 3466 h 3521"/>
              <a:gd name="T86" fmla="*/ 605 w 2442"/>
              <a:gd name="T87" fmla="*/ 3357 h 3521"/>
              <a:gd name="T88" fmla="*/ 389 w 2442"/>
              <a:gd name="T89" fmla="*/ 3199 h 3521"/>
              <a:gd name="T90" fmla="*/ 215 w 2442"/>
              <a:gd name="T91" fmla="*/ 3001 h 3521"/>
              <a:gd name="T92" fmla="*/ 87 w 2442"/>
              <a:gd name="T93" fmla="*/ 2768 h 3521"/>
              <a:gd name="T94" fmla="*/ 14 w 2442"/>
              <a:gd name="T95" fmla="*/ 2506 h 3521"/>
              <a:gd name="T96" fmla="*/ 2 w 2442"/>
              <a:gd name="T97" fmla="*/ 2273 h 3521"/>
              <a:gd name="T98" fmla="*/ 30 w 2442"/>
              <a:gd name="T99" fmla="*/ 2112 h 3521"/>
              <a:gd name="T100" fmla="*/ 86 w 2442"/>
              <a:gd name="T101" fmla="*/ 1929 h 3521"/>
              <a:gd name="T102" fmla="*/ 167 w 2442"/>
              <a:gd name="T103" fmla="*/ 1730 h 3521"/>
              <a:gd name="T104" fmla="*/ 267 w 2442"/>
              <a:gd name="T105" fmla="*/ 1520 h 3521"/>
              <a:gd name="T106" fmla="*/ 381 w 2442"/>
              <a:gd name="T107" fmla="*/ 1304 h 3521"/>
              <a:gd name="T108" fmla="*/ 505 w 2442"/>
              <a:gd name="T109" fmla="*/ 1088 h 3521"/>
              <a:gd name="T110" fmla="*/ 631 w 2442"/>
              <a:gd name="T111" fmla="*/ 877 h 3521"/>
              <a:gd name="T112" fmla="*/ 758 w 2442"/>
              <a:gd name="T113" fmla="*/ 677 h 3521"/>
              <a:gd name="T114" fmla="*/ 879 w 2442"/>
              <a:gd name="T115" fmla="*/ 493 h 3521"/>
              <a:gd name="T116" fmla="*/ 988 w 2442"/>
              <a:gd name="T117" fmla="*/ 330 h 3521"/>
              <a:gd name="T118" fmla="*/ 1083 w 2442"/>
              <a:gd name="T119" fmla="*/ 194 h 3521"/>
              <a:gd name="T120" fmla="*/ 1157 w 2442"/>
              <a:gd name="T121" fmla="*/ 90 h 3521"/>
              <a:gd name="T122" fmla="*/ 1203 w 2442"/>
              <a:gd name="T123" fmla="*/ 24 h 3521"/>
              <a:gd name="T124" fmla="*/ 1221 w 2442"/>
              <a:gd name="T125" fmla="*/ 0 h 3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2" h="3521">
                <a:moveTo>
                  <a:pt x="430" y="1817"/>
                </a:moveTo>
                <a:lnTo>
                  <a:pt x="401" y="1894"/>
                </a:lnTo>
                <a:lnTo>
                  <a:pt x="377" y="1969"/>
                </a:lnTo>
                <a:lnTo>
                  <a:pt x="360" y="2042"/>
                </a:lnTo>
                <a:lnTo>
                  <a:pt x="350" y="2113"/>
                </a:lnTo>
                <a:lnTo>
                  <a:pt x="344" y="2181"/>
                </a:lnTo>
                <a:lnTo>
                  <a:pt x="343" y="2247"/>
                </a:lnTo>
                <a:lnTo>
                  <a:pt x="347" y="2310"/>
                </a:lnTo>
                <a:lnTo>
                  <a:pt x="356" y="2371"/>
                </a:lnTo>
                <a:lnTo>
                  <a:pt x="368" y="2431"/>
                </a:lnTo>
                <a:lnTo>
                  <a:pt x="384" y="2488"/>
                </a:lnTo>
                <a:lnTo>
                  <a:pt x="403" y="2541"/>
                </a:lnTo>
                <a:lnTo>
                  <a:pt x="427" y="2594"/>
                </a:lnTo>
                <a:lnTo>
                  <a:pt x="452" y="2644"/>
                </a:lnTo>
                <a:lnTo>
                  <a:pt x="481" y="2692"/>
                </a:lnTo>
                <a:lnTo>
                  <a:pt x="511" y="2736"/>
                </a:lnTo>
                <a:lnTo>
                  <a:pt x="543" y="2780"/>
                </a:lnTo>
                <a:lnTo>
                  <a:pt x="575" y="2821"/>
                </a:lnTo>
                <a:lnTo>
                  <a:pt x="610" y="2858"/>
                </a:lnTo>
                <a:lnTo>
                  <a:pt x="646" y="2894"/>
                </a:lnTo>
                <a:lnTo>
                  <a:pt x="682" y="2928"/>
                </a:lnTo>
                <a:lnTo>
                  <a:pt x="717" y="2960"/>
                </a:lnTo>
                <a:lnTo>
                  <a:pt x="752" y="2991"/>
                </a:lnTo>
                <a:lnTo>
                  <a:pt x="788" y="3018"/>
                </a:lnTo>
                <a:lnTo>
                  <a:pt x="821" y="3042"/>
                </a:lnTo>
                <a:lnTo>
                  <a:pt x="855" y="3066"/>
                </a:lnTo>
                <a:lnTo>
                  <a:pt x="886" y="3086"/>
                </a:lnTo>
                <a:lnTo>
                  <a:pt x="916" y="3104"/>
                </a:lnTo>
                <a:lnTo>
                  <a:pt x="942" y="3121"/>
                </a:lnTo>
                <a:lnTo>
                  <a:pt x="967" y="3135"/>
                </a:lnTo>
                <a:lnTo>
                  <a:pt x="988" y="3147"/>
                </a:lnTo>
                <a:lnTo>
                  <a:pt x="1007" y="3156"/>
                </a:lnTo>
                <a:lnTo>
                  <a:pt x="1022" y="3164"/>
                </a:lnTo>
                <a:lnTo>
                  <a:pt x="1034" y="3169"/>
                </a:lnTo>
                <a:lnTo>
                  <a:pt x="1041" y="3172"/>
                </a:lnTo>
                <a:lnTo>
                  <a:pt x="1043" y="3174"/>
                </a:lnTo>
                <a:lnTo>
                  <a:pt x="966" y="3079"/>
                </a:lnTo>
                <a:lnTo>
                  <a:pt x="895" y="2985"/>
                </a:lnTo>
                <a:lnTo>
                  <a:pt x="832" y="2893"/>
                </a:lnTo>
                <a:lnTo>
                  <a:pt x="775" y="2805"/>
                </a:lnTo>
                <a:lnTo>
                  <a:pt x="722" y="2719"/>
                </a:lnTo>
                <a:lnTo>
                  <a:pt x="676" y="2635"/>
                </a:lnTo>
                <a:lnTo>
                  <a:pt x="635" y="2556"/>
                </a:lnTo>
                <a:lnTo>
                  <a:pt x="598" y="2478"/>
                </a:lnTo>
                <a:lnTo>
                  <a:pt x="567" y="2405"/>
                </a:lnTo>
                <a:lnTo>
                  <a:pt x="540" y="2335"/>
                </a:lnTo>
                <a:lnTo>
                  <a:pt x="516" y="2268"/>
                </a:lnTo>
                <a:lnTo>
                  <a:pt x="495" y="2206"/>
                </a:lnTo>
                <a:lnTo>
                  <a:pt x="479" y="2147"/>
                </a:lnTo>
                <a:lnTo>
                  <a:pt x="466" y="2092"/>
                </a:lnTo>
                <a:lnTo>
                  <a:pt x="455" y="2043"/>
                </a:lnTo>
                <a:lnTo>
                  <a:pt x="446" y="1997"/>
                </a:lnTo>
                <a:lnTo>
                  <a:pt x="440" y="1956"/>
                </a:lnTo>
                <a:lnTo>
                  <a:pt x="436" y="1920"/>
                </a:lnTo>
                <a:lnTo>
                  <a:pt x="432" y="1889"/>
                </a:lnTo>
                <a:lnTo>
                  <a:pt x="431" y="1864"/>
                </a:lnTo>
                <a:lnTo>
                  <a:pt x="430" y="1844"/>
                </a:lnTo>
                <a:lnTo>
                  <a:pt x="430" y="1828"/>
                </a:lnTo>
                <a:lnTo>
                  <a:pt x="430" y="1820"/>
                </a:lnTo>
                <a:lnTo>
                  <a:pt x="430" y="1817"/>
                </a:lnTo>
                <a:close/>
                <a:moveTo>
                  <a:pt x="1221" y="0"/>
                </a:moveTo>
                <a:lnTo>
                  <a:pt x="1222" y="4"/>
                </a:lnTo>
                <a:lnTo>
                  <a:pt x="1228" y="11"/>
                </a:lnTo>
                <a:lnTo>
                  <a:pt x="1238" y="24"/>
                </a:lnTo>
                <a:lnTo>
                  <a:pt x="1251" y="41"/>
                </a:lnTo>
                <a:lnTo>
                  <a:pt x="1266" y="64"/>
                </a:lnTo>
                <a:lnTo>
                  <a:pt x="1286" y="90"/>
                </a:lnTo>
                <a:lnTo>
                  <a:pt x="1307" y="121"/>
                </a:lnTo>
                <a:lnTo>
                  <a:pt x="1332" y="155"/>
                </a:lnTo>
                <a:lnTo>
                  <a:pt x="1358" y="194"/>
                </a:lnTo>
                <a:lnTo>
                  <a:pt x="1388" y="236"/>
                </a:lnTo>
                <a:lnTo>
                  <a:pt x="1419" y="282"/>
                </a:lnTo>
                <a:lnTo>
                  <a:pt x="1453" y="330"/>
                </a:lnTo>
                <a:lnTo>
                  <a:pt x="1488" y="381"/>
                </a:lnTo>
                <a:lnTo>
                  <a:pt x="1524" y="436"/>
                </a:lnTo>
                <a:lnTo>
                  <a:pt x="1562" y="493"/>
                </a:lnTo>
                <a:lnTo>
                  <a:pt x="1602" y="553"/>
                </a:lnTo>
                <a:lnTo>
                  <a:pt x="1642" y="614"/>
                </a:lnTo>
                <a:lnTo>
                  <a:pt x="1684" y="677"/>
                </a:lnTo>
                <a:lnTo>
                  <a:pt x="1726" y="743"/>
                </a:lnTo>
                <a:lnTo>
                  <a:pt x="1768" y="809"/>
                </a:lnTo>
                <a:lnTo>
                  <a:pt x="1810" y="877"/>
                </a:lnTo>
                <a:lnTo>
                  <a:pt x="1853" y="947"/>
                </a:lnTo>
                <a:lnTo>
                  <a:pt x="1895" y="1017"/>
                </a:lnTo>
                <a:lnTo>
                  <a:pt x="1937" y="1088"/>
                </a:lnTo>
                <a:lnTo>
                  <a:pt x="1979" y="1160"/>
                </a:lnTo>
                <a:lnTo>
                  <a:pt x="2021" y="1233"/>
                </a:lnTo>
                <a:lnTo>
                  <a:pt x="2060" y="1304"/>
                </a:lnTo>
                <a:lnTo>
                  <a:pt x="2100" y="1377"/>
                </a:lnTo>
                <a:lnTo>
                  <a:pt x="2138" y="1449"/>
                </a:lnTo>
                <a:lnTo>
                  <a:pt x="2175" y="1520"/>
                </a:lnTo>
                <a:lnTo>
                  <a:pt x="2209" y="1592"/>
                </a:lnTo>
                <a:lnTo>
                  <a:pt x="2243" y="1661"/>
                </a:lnTo>
                <a:lnTo>
                  <a:pt x="2275" y="1730"/>
                </a:lnTo>
                <a:lnTo>
                  <a:pt x="2304" y="1798"/>
                </a:lnTo>
                <a:lnTo>
                  <a:pt x="2331" y="1865"/>
                </a:lnTo>
                <a:lnTo>
                  <a:pt x="2355" y="1929"/>
                </a:lnTo>
                <a:lnTo>
                  <a:pt x="2378" y="1993"/>
                </a:lnTo>
                <a:lnTo>
                  <a:pt x="2397" y="2054"/>
                </a:lnTo>
                <a:lnTo>
                  <a:pt x="2412" y="2112"/>
                </a:lnTo>
                <a:lnTo>
                  <a:pt x="2425" y="2169"/>
                </a:lnTo>
                <a:lnTo>
                  <a:pt x="2435" y="2223"/>
                </a:lnTo>
                <a:lnTo>
                  <a:pt x="2440" y="2273"/>
                </a:lnTo>
                <a:lnTo>
                  <a:pt x="2442" y="2321"/>
                </a:lnTo>
                <a:lnTo>
                  <a:pt x="2439" y="2415"/>
                </a:lnTo>
                <a:lnTo>
                  <a:pt x="2428" y="2506"/>
                </a:lnTo>
                <a:lnTo>
                  <a:pt x="2410" y="2595"/>
                </a:lnTo>
                <a:lnTo>
                  <a:pt x="2386" y="2683"/>
                </a:lnTo>
                <a:lnTo>
                  <a:pt x="2355" y="2768"/>
                </a:lnTo>
                <a:lnTo>
                  <a:pt x="2318" y="2849"/>
                </a:lnTo>
                <a:lnTo>
                  <a:pt x="2275" y="2926"/>
                </a:lnTo>
                <a:lnTo>
                  <a:pt x="2227" y="3001"/>
                </a:lnTo>
                <a:lnTo>
                  <a:pt x="2174" y="3072"/>
                </a:lnTo>
                <a:lnTo>
                  <a:pt x="2115" y="3137"/>
                </a:lnTo>
                <a:lnTo>
                  <a:pt x="2052" y="3199"/>
                </a:lnTo>
                <a:lnTo>
                  <a:pt x="1985" y="3257"/>
                </a:lnTo>
                <a:lnTo>
                  <a:pt x="1913" y="3310"/>
                </a:lnTo>
                <a:lnTo>
                  <a:pt x="1837" y="3357"/>
                </a:lnTo>
                <a:lnTo>
                  <a:pt x="1758" y="3399"/>
                </a:lnTo>
                <a:lnTo>
                  <a:pt x="1675" y="3435"/>
                </a:lnTo>
                <a:lnTo>
                  <a:pt x="1590" y="3466"/>
                </a:lnTo>
                <a:lnTo>
                  <a:pt x="1500" y="3489"/>
                </a:lnTo>
                <a:lnTo>
                  <a:pt x="1410" y="3507"/>
                </a:lnTo>
                <a:lnTo>
                  <a:pt x="1317" y="3517"/>
                </a:lnTo>
                <a:lnTo>
                  <a:pt x="1221" y="3521"/>
                </a:lnTo>
                <a:lnTo>
                  <a:pt x="1126" y="3517"/>
                </a:lnTo>
                <a:lnTo>
                  <a:pt x="1032" y="3507"/>
                </a:lnTo>
                <a:lnTo>
                  <a:pt x="941" y="3489"/>
                </a:lnTo>
                <a:lnTo>
                  <a:pt x="852" y="3466"/>
                </a:lnTo>
                <a:lnTo>
                  <a:pt x="766" y="3435"/>
                </a:lnTo>
                <a:lnTo>
                  <a:pt x="684" y="3399"/>
                </a:lnTo>
                <a:lnTo>
                  <a:pt x="605" y="3357"/>
                </a:lnTo>
                <a:lnTo>
                  <a:pt x="529" y="3310"/>
                </a:lnTo>
                <a:lnTo>
                  <a:pt x="457" y="3257"/>
                </a:lnTo>
                <a:lnTo>
                  <a:pt x="389" y="3199"/>
                </a:lnTo>
                <a:lnTo>
                  <a:pt x="327" y="3137"/>
                </a:lnTo>
                <a:lnTo>
                  <a:pt x="269" y="3072"/>
                </a:lnTo>
                <a:lnTo>
                  <a:pt x="215" y="3001"/>
                </a:lnTo>
                <a:lnTo>
                  <a:pt x="167" y="2926"/>
                </a:lnTo>
                <a:lnTo>
                  <a:pt x="124" y="2849"/>
                </a:lnTo>
                <a:lnTo>
                  <a:pt x="87" y="2768"/>
                </a:lnTo>
                <a:lnTo>
                  <a:pt x="56" y="2683"/>
                </a:lnTo>
                <a:lnTo>
                  <a:pt x="32" y="2595"/>
                </a:lnTo>
                <a:lnTo>
                  <a:pt x="14" y="2506"/>
                </a:lnTo>
                <a:lnTo>
                  <a:pt x="4" y="2415"/>
                </a:lnTo>
                <a:lnTo>
                  <a:pt x="0" y="2321"/>
                </a:lnTo>
                <a:lnTo>
                  <a:pt x="2" y="2273"/>
                </a:lnTo>
                <a:lnTo>
                  <a:pt x="7" y="2223"/>
                </a:lnTo>
                <a:lnTo>
                  <a:pt x="17" y="2169"/>
                </a:lnTo>
                <a:lnTo>
                  <a:pt x="30" y="2112"/>
                </a:lnTo>
                <a:lnTo>
                  <a:pt x="45" y="2054"/>
                </a:lnTo>
                <a:lnTo>
                  <a:pt x="64" y="1993"/>
                </a:lnTo>
                <a:lnTo>
                  <a:pt x="86" y="1929"/>
                </a:lnTo>
                <a:lnTo>
                  <a:pt x="111" y="1865"/>
                </a:lnTo>
                <a:lnTo>
                  <a:pt x="138" y="1798"/>
                </a:lnTo>
                <a:lnTo>
                  <a:pt x="167" y="1730"/>
                </a:lnTo>
                <a:lnTo>
                  <a:pt x="199" y="1661"/>
                </a:lnTo>
                <a:lnTo>
                  <a:pt x="232" y="1592"/>
                </a:lnTo>
                <a:lnTo>
                  <a:pt x="267" y="1520"/>
                </a:lnTo>
                <a:lnTo>
                  <a:pt x="304" y="1449"/>
                </a:lnTo>
                <a:lnTo>
                  <a:pt x="343" y="1377"/>
                </a:lnTo>
                <a:lnTo>
                  <a:pt x="381" y="1304"/>
                </a:lnTo>
                <a:lnTo>
                  <a:pt x="421" y="1233"/>
                </a:lnTo>
                <a:lnTo>
                  <a:pt x="463" y="1160"/>
                </a:lnTo>
                <a:lnTo>
                  <a:pt x="505" y="1088"/>
                </a:lnTo>
                <a:lnTo>
                  <a:pt x="547" y="1017"/>
                </a:lnTo>
                <a:lnTo>
                  <a:pt x="590" y="947"/>
                </a:lnTo>
                <a:lnTo>
                  <a:pt x="631" y="877"/>
                </a:lnTo>
                <a:lnTo>
                  <a:pt x="674" y="809"/>
                </a:lnTo>
                <a:lnTo>
                  <a:pt x="716" y="743"/>
                </a:lnTo>
                <a:lnTo>
                  <a:pt x="758" y="677"/>
                </a:lnTo>
                <a:lnTo>
                  <a:pt x="800" y="614"/>
                </a:lnTo>
                <a:lnTo>
                  <a:pt x="839" y="553"/>
                </a:lnTo>
                <a:lnTo>
                  <a:pt x="879" y="493"/>
                </a:lnTo>
                <a:lnTo>
                  <a:pt x="917" y="436"/>
                </a:lnTo>
                <a:lnTo>
                  <a:pt x="954" y="381"/>
                </a:lnTo>
                <a:lnTo>
                  <a:pt x="988" y="330"/>
                </a:lnTo>
                <a:lnTo>
                  <a:pt x="1022" y="282"/>
                </a:lnTo>
                <a:lnTo>
                  <a:pt x="1053" y="236"/>
                </a:lnTo>
                <a:lnTo>
                  <a:pt x="1083" y="194"/>
                </a:lnTo>
                <a:lnTo>
                  <a:pt x="1110" y="155"/>
                </a:lnTo>
                <a:lnTo>
                  <a:pt x="1134" y="121"/>
                </a:lnTo>
                <a:lnTo>
                  <a:pt x="1157" y="90"/>
                </a:lnTo>
                <a:lnTo>
                  <a:pt x="1175" y="64"/>
                </a:lnTo>
                <a:lnTo>
                  <a:pt x="1191" y="41"/>
                </a:lnTo>
                <a:lnTo>
                  <a:pt x="1203" y="24"/>
                </a:lnTo>
                <a:lnTo>
                  <a:pt x="1213" y="11"/>
                </a:lnTo>
                <a:lnTo>
                  <a:pt x="1219" y="4"/>
                </a:lnTo>
                <a:lnTo>
                  <a:pt x="1221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125942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9. </a:t>
            </a:r>
            <a:r>
              <a:rPr lang="ko-KR" altLang="en-US" dirty="0"/>
              <a:t>각 물방울의 텍스트를 다음과 같이 완성하기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49</a:t>
            </a:fld>
            <a:endParaRPr lang="en-US" altLang="ko-KR"/>
          </a:p>
        </p:txBody>
      </p: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6331779" y="2722158"/>
            <a:ext cx="1378862" cy="1987549"/>
          </a:xfrm>
          <a:custGeom>
            <a:avLst/>
            <a:gdLst>
              <a:gd name="T0" fmla="*/ 377 w 2442"/>
              <a:gd name="T1" fmla="*/ 1969 h 3521"/>
              <a:gd name="T2" fmla="*/ 344 w 2442"/>
              <a:gd name="T3" fmla="*/ 2181 h 3521"/>
              <a:gd name="T4" fmla="*/ 356 w 2442"/>
              <a:gd name="T5" fmla="*/ 2371 h 3521"/>
              <a:gd name="T6" fmla="*/ 403 w 2442"/>
              <a:gd name="T7" fmla="*/ 2541 h 3521"/>
              <a:gd name="T8" fmla="*/ 481 w 2442"/>
              <a:gd name="T9" fmla="*/ 2692 h 3521"/>
              <a:gd name="T10" fmla="*/ 575 w 2442"/>
              <a:gd name="T11" fmla="*/ 2821 h 3521"/>
              <a:gd name="T12" fmla="*/ 682 w 2442"/>
              <a:gd name="T13" fmla="*/ 2928 h 3521"/>
              <a:gd name="T14" fmla="*/ 788 w 2442"/>
              <a:gd name="T15" fmla="*/ 3018 h 3521"/>
              <a:gd name="T16" fmla="*/ 886 w 2442"/>
              <a:gd name="T17" fmla="*/ 3086 h 3521"/>
              <a:gd name="T18" fmla="*/ 967 w 2442"/>
              <a:gd name="T19" fmla="*/ 3135 h 3521"/>
              <a:gd name="T20" fmla="*/ 1022 w 2442"/>
              <a:gd name="T21" fmla="*/ 3164 h 3521"/>
              <a:gd name="T22" fmla="*/ 1043 w 2442"/>
              <a:gd name="T23" fmla="*/ 3174 h 3521"/>
              <a:gd name="T24" fmla="*/ 832 w 2442"/>
              <a:gd name="T25" fmla="*/ 2893 h 3521"/>
              <a:gd name="T26" fmla="*/ 676 w 2442"/>
              <a:gd name="T27" fmla="*/ 2635 h 3521"/>
              <a:gd name="T28" fmla="*/ 567 w 2442"/>
              <a:gd name="T29" fmla="*/ 2405 h 3521"/>
              <a:gd name="T30" fmla="*/ 495 w 2442"/>
              <a:gd name="T31" fmla="*/ 2206 h 3521"/>
              <a:gd name="T32" fmla="*/ 455 w 2442"/>
              <a:gd name="T33" fmla="*/ 2043 h 3521"/>
              <a:gd name="T34" fmla="*/ 436 w 2442"/>
              <a:gd name="T35" fmla="*/ 1920 h 3521"/>
              <a:gd name="T36" fmla="*/ 430 w 2442"/>
              <a:gd name="T37" fmla="*/ 1844 h 3521"/>
              <a:gd name="T38" fmla="*/ 430 w 2442"/>
              <a:gd name="T39" fmla="*/ 1817 h 3521"/>
              <a:gd name="T40" fmla="*/ 1228 w 2442"/>
              <a:gd name="T41" fmla="*/ 11 h 3521"/>
              <a:gd name="T42" fmla="*/ 1266 w 2442"/>
              <a:gd name="T43" fmla="*/ 64 h 3521"/>
              <a:gd name="T44" fmla="*/ 1332 w 2442"/>
              <a:gd name="T45" fmla="*/ 155 h 3521"/>
              <a:gd name="T46" fmla="*/ 1419 w 2442"/>
              <a:gd name="T47" fmla="*/ 282 h 3521"/>
              <a:gd name="T48" fmla="*/ 1524 w 2442"/>
              <a:gd name="T49" fmla="*/ 436 h 3521"/>
              <a:gd name="T50" fmla="*/ 1642 w 2442"/>
              <a:gd name="T51" fmla="*/ 614 h 3521"/>
              <a:gd name="T52" fmla="*/ 1768 w 2442"/>
              <a:gd name="T53" fmla="*/ 809 h 3521"/>
              <a:gd name="T54" fmla="*/ 1895 w 2442"/>
              <a:gd name="T55" fmla="*/ 1017 h 3521"/>
              <a:gd name="T56" fmla="*/ 2021 w 2442"/>
              <a:gd name="T57" fmla="*/ 1233 h 3521"/>
              <a:gd name="T58" fmla="*/ 2138 w 2442"/>
              <a:gd name="T59" fmla="*/ 1449 h 3521"/>
              <a:gd name="T60" fmla="*/ 2243 w 2442"/>
              <a:gd name="T61" fmla="*/ 1661 h 3521"/>
              <a:gd name="T62" fmla="*/ 2331 w 2442"/>
              <a:gd name="T63" fmla="*/ 1865 h 3521"/>
              <a:gd name="T64" fmla="*/ 2397 w 2442"/>
              <a:gd name="T65" fmla="*/ 2054 h 3521"/>
              <a:gd name="T66" fmla="*/ 2435 w 2442"/>
              <a:gd name="T67" fmla="*/ 2223 h 3521"/>
              <a:gd name="T68" fmla="*/ 2439 w 2442"/>
              <a:gd name="T69" fmla="*/ 2415 h 3521"/>
              <a:gd name="T70" fmla="*/ 2386 w 2442"/>
              <a:gd name="T71" fmla="*/ 2683 h 3521"/>
              <a:gd name="T72" fmla="*/ 2275 w 2442"/>
              <a:gd name="T73" fmla="*/ 2926 h 3521"/>
              <a:gd name="T74" fmla="*/ 2115 w 2442"/>
              <a:gd name="T75" fmla="*/ 3137 h 3521"/>
              <a:gd name="T76" fmla="*/ 1913 w 2442"/>
              <a:gd name="T77" fmla="*/ 3310 h 3521"/>
              <a:gd name="T78" fmla="*/ 1675 w 2442"/>
              <a:gd name="T79" fmla="*/ 3435 h 3521"/>
              <a:gd name="T80" fmla="*/ 1410 w 2442"/>
              <a:gd name="T81" fmla="*/ 3507 h 3521"/>
              <a:gd name="T82" fmla="*/ 1126 w 2442"/>
              <a:gd name="T83" fmla="*/ 3517 h 3521"/>
              <a:gd name="T84" fmla="*/ 852 w 2442"/>
              <a:gd name="T85" fmla="*/ 3466 h 3521"/>
              <a:gd name="T86" fmla="*/ 605 w 2442"/>
              <a:gd name="T87" fmla="*/ 3357 h 3521"/>
              <a:gd name="T88" fmla="*/ 389 w 2442"/>
              <a:gd name="T89" fmla="*/ 3199 h 3521"/>
              <a:gd name="T90" fmla="*/ 215 w 2442"/>
              <a:gd name="T91" fmla="*/ 3001 h 3521"/>
              <a:gd name="T92" fmla="*/ 87 w 2442"/>
              <a:gd name="T93" fmla="*/ 2768 h 3521"/>
              <a:gd name="T94" fmla="*/ 14 w 2442"/>
              <a:gd name="T95" fmla="*/ 2506 h 3521"/>
              <a:gd name="T96" fmla="*/ 2 w 2442"/>
              <a:gd name="T97" fmla="*/ 2273 h 3521"/>
              <a:gd name="T98" fmla="*/ 30 w 2442"/>
              <a:gd name="T99" fmla="*/ 2112 h 3521"/>
              <a:gd name="T100" fmla="*/ 86 w 2442"/>
              <a:gd name="T101" fmla="*/ 1929 h 3521"/>
              <a:gd name="T102" fmla="*/ 167 w 2442"/>
              <a:gd name="T103" fmla="*/ 1730 h 3521"/>
              <a:gd name="T104" fmla="*/ 267 w 2442"/>
              <a:gd name="T105" fmla="*/ 1520 h 3521"/>
              <a:gd name="T106" fmla="*/ 381 w 2442"/>
              <a:gd name="T107" fmla="*/ 1304 h 3521"/>
              <a:gd name="T108" fmla="*/ 505 w 2442"/>
              <a:gd name="T109" fmla="*/ 1088 h 3521"/>
              <a:gd name="T110" fmla="*/ 631 w 2442"/>
              <a:gd name="T111" fmla="*/ 877 h 3521"/>
              <a:gd name="T112" fmla="*/ 758 w 2442"/>
              <a:gd name="T113" fmla="*/ 677 h 3521"/>
              <a:gd name="T114" fmla="*/ 879 w 2442"/>
              <a:gd name="T115" fmla="*/ 493 h 3521"/>
              <a:gd name="T116" fmla="*/ 988 w 2442"/>
              <a:gd name="T117" fmla="*/ 330 h 3521"/>
              <a:gd name="T118" fmla="*/ 1083 w 2442"/>
              <a:gd name="T119" fmla="*/ 194 h 3521"/>
              <a:gd name="T120" fmla="*/ 1157 w 2442"/>
              <a:gd name="T121" fmla="*/ 90 h 3521"/>
              <a:gd name="T122" fmla="*/ 1203 w 2442"/>
              <a:gd name="T123" fmla="*/ 24 h 3521"/>
              <a:gd name="T124" fmla="*/ 1221 w 2442"/>
              <a:gd name="T125" fmla="*/ 0 h 3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2" h="3521">
                <a:moveTo>
                  <a:pt x="430" y="1817"/>
                </a:moveTo>
                <a:lnTo>
                  <a:pt x="401" y="1894"/>
                </a:lnTo>
                <a:lnTo>
                  <a:pt x="377" y="1969"/>
                </a:lnTo>
                <a:lnTo>
                  <a:pt x="360" y="2042"/>
                </a:lnTo>
                <a:lnTo>
                  <a:pt x="350" y="2113"/>
                </a:lnTo>
                <a:lnTo>
                  <a:pt x="344" y="2181"/>
                </a:lnTo>
                <a:lnTo>
                  <a:pt x="343" y="2247"/>
                </a:lnTo>
                <a:lnTo>
                  <a:pt x="347" y="2310"/>
                </a:lnTo>
                <a:lnTo>
                  <a:pt x="356" y="2371"/>
                </a:lnTo>
                <a:lnTo>
                  <a:pt x="368" y="2431"/>
                </a:lnTo>
                <a:lnTo>
                  <a:pt x="384" y="2488"/>
                </a:lnTo>
                <a:lnTo>
                  <a:pt x="403" y="2541"/>
                </a:lnTo>
                <a:lnTo>
                  <a:pt x="427" y="2594"/>
                </a:lnTo>
                <a:lnTo>
                  <a:pt x="452" y="2644"/>
                </a:lnTo>
                <a:lnTo>
                  <a:pt x="481" y="2692"/>
                </a:lnTo>
                <a:lnTo>
                  <a:pt x="511" y="2736"/>
                </a:lnTo>
                <a:lnTo>
                  <a:pt x="543" y="2780"/>
                </a:lnTo>
                <a:lnTo>
                  <a:pt x="575" y="2821"/>
                </a:lnTo>
                <a:lnTo>
                  <a:pt x="610" y="2858"/>
                </a:lnTo>
                <a:lnTo>
                  <a:pt x="646" y="2894"/>
                </a:lnTo>
                <a:lnTo>
                  <a:pt x="682" y="2928"/>
                </a:lnTo>
                <a:lnTo>
                  <a:pt x="717" y="2960"/>
                </a:lnTo>
                <a:lnTo>
                  <a:pt x="752" y="2991"/>
                </a:lnTo>
                <a:lnTo>
                  <a:pt x="788" y="3018"/>
                </a:lnTo>
                <a:lnTo>
                  <a:pt x="821" y="3042"/>
                </a:lnTo>
                <a:lnTo>
                  <a:pt x="855" y="3066"/>
                </a:lnTo>
                <a:lnTo>
                  <a:pt x="886" y="3086"/>
                </a:lnTo>
                <a:lnTo>
                  <a:pt x="916" y="3104"/>
                </a:lnTo>
                <a:lnTo>
                  <a:pt x="942" y="3121"/>
                </a:lnTo>
                <a:lnTo>
                  <a:pt x="967" y="3135"/>
                </a:lnTo>
                <a:lnTo>
                  <a:pt x="988" y="3147"/>
                </a:lnTo>
                <a:lnTo>
                  <a:pt x="1007" y="3156"/>
                </a:lnTo>
                <a:lnTo>
                  <a:pt x="1022" y="3164"/>
                </a:lnTo>
                <a:lnTo>
                  <a:pt x="1034" y="3169"/>
                </a:lnTo>
                <a:lnTo>
                  <a:pt x="1041" y="3172"/>
                </a:lnTo>
                <a:lnTo>
                  <a:pt x="1043" y="3174"/>
                </a:lnTo>
                <a:lnTo>
                  <a:pt x="966" y="3079"/>
                </a:lnTo>
                <a:lnTo>
                  <a:pt x="895" y="2985"/>
                </a:lnTo>
                <a:lnTo>
                  <a:pt x="832" y="2893"/>
                </a:lnTo>
                <a:lnTo>
                  <a:pt x="775" y="2805"/>
                </a:lnTo>
                <a:lnTo>
                  <a:pt x="722" y="2719"/>
                </a:lnTo>
                <a:lnTo>
                  <a:pt x="676" y="2635"/>
                </a:lnTo>
                <a:lnTo>
                  <a:pt x="635" y="2556"/>
                </a:lnTo>
                <a:lnTo>
                  <a:pt x="598" y="2478"/>
                </a:lnTo>
                <a:lnTo>
                  <a:pt x="567" y="2405"/>
                </a:lnTo>
                <a:lnTo>
                  <a:pt x="540" y="2335"/>
                </a:lnTo>
                <a:lnTo>
                  <a:pt x="516" y="2268"/>
                </a:lnTo>
                <a:lnTo>
                  <a:pt x="495" y="2206"/>
                </a:lnTo>
                <a:lnTo>
                  <a:pt x="479" y="2147"/>
                </a:lnTo>
                <a:lnTo>
                  <a:pt x="466" y="2092"/>
                </a:lnTo>
                <a:lnTo>
                  <a:pt x="455" y="2043"/>
                </a:lnTo>
                <a:lnTo>
                  <a:pt x="446" y="1997"/>
                </a:lnTo>
                <a:lnTo>
                  <a:pt x="440" y="1956"/>
                </a:lnTo>
                <a:lnTo>
                  <a:pt x="436" y="1920"/>
                </a:lnTo>
                <a:lnTo>
                  <a:pt x="432" y="1889"/>
                </a:lnTo>
                <a:lnTo>
                  <a:pt x="431" y="1864"/>
                </a:lnTo>
                <a:lnTo>
                  <a:pt x="430" y="1844"/>
                </a:lnTo>
                <a:lnTo>
                  <a:pt x="430" y="1828"/>
                </a:lnTo>
                <a:lnTo>
                  <a:pt x="430" y="1820"/>
                </a:lnTo>
                <a:lnTo>
                  <a:pt x="430" y="1817"/>
                </a:lnTo>
                <a:close/>
                <a:moveTo>
                  <a:pt x="1221" y="0"/>
                </a:moveTo>
                <a:lnTo>
                  <a:pt x="1222" y="4"/>
                </a:lnTo>
                <a:lnTo>
                  <a:pt x="1228" y="11"/>
                </a:lnTo>
                <a:lnTo>
                  <a:pt x="1238" y="24"/>
                </a:lnTo>
                <a:lnTo>
                  <a:pt x="1251" y="41"/>
                </a:lnTo>
                <a:lnTo>
                  <a:pt x="1266" y="64"/>
                </a:lnTo>
                <a:lnTo>
                  <a:pt x="1286" y="90"/>
                </a:lnTo>
                <a:lnTo>
                  <a:pt x="1307" y="121"/>
                </a:lnTo>
                <a:lnTo>
                  <a:pt x="1332" y="155"/>
                </a:lnTo>
                <a:lnTo>
                  <a:pt x="1358" y="194"/>
                </a:lnTo>
                <a:lnTo>
                  <a:pt x="1388" y="236"/>
                </a:lnTo>
                <a:lnTo>
                  <a:pt x="1419" y="282"/>
                </a:lnTo>
                <a:lnTo>
                  <a:pt x="1453" y="330"/>
                </a:lnTo>
                <a:lnTo>
                  <a:pt x="1488" y="381"/>
                </a:lnTo>
                <a:lnTo>
                  <a:pt x="1524" y="436"/>
                </a:lnTo>
                <a:lnTo>
                  <a:pt x="1562" y="493"/>
                </a:lnTo>
                <a:lnTo>
                  <a:pt x="1602" y="553"/>
                </a:lnTo>
                <a:lnTo>
                  <a:pt x="1642" y="614"/>
                </a:lnTo>
                <a:lnTo>
                  <a:pt x="1684" y="677"/>
                </a:lnTo>
                <a:lnTo>
                  <a:pt x="1726" y="743"/>
                </a:lnTo>
                <a:lnTo>
                  <a:pt x="1768" y="809"/>
                </a:lnTo>
                <a:lnTo>
                  <a:pt x="1810" y="877"/>
                </a:lnTo>
                <a:lnTo>
                  <a:pt x="1853" y="947"/>
                </a:lnTo>
                <a:lnTo>
                  <a:pt x="1895" y="1017"/>
                </a:lnTo>
                <a:lnTo>
                  <a:pt x="1937" y="1088"/>
                </a:lnTo>
                <a:lnTo>
                  <a:pt x="1979" y="1160"/>
                </a:lnTo>
                <a:lnTo>
                  <a:pt x="2021" y="1233"/>
                </a:lnTo>
                <a:lnTo>
                  <a:pt x="2060" y="1304"/>
                </a:lnTo>
                <a:lnTo>
                  <a:pt x="2100" y="1377"/>
                </a:lnTo>
                <a:lnTo>
                  <a:pt x="2138" y="1449"/>
                </a:lnTo>
                <a:lnTo>
                  <a:pt x="2175" y="1520"/>
                </a:lnTo>
                <a:lnTo>
                  <a:pt x="2209" y="1592"/>
                </a:lnTo>
                <a:lnTo>
                  <a:pt x="2243" y="1661"/>
                </a:lnTo>
                <a:lnTo>
                  <a:pt x="2275" y="1730"/>
                </a:lnTo>
                <a:lnTo>
                  <a:pt x="2304" y="1798"/>
                </a:lnTo>
                <a:lnTo>
                  <a:pt x="2331" y="1865"/>
                </a:lnTo>
                <a:lnTo>
                  <a:pt x="2355" y="1929"/>
                </a:lnTo>
                <a:lnTo>
                  <a:pt x="2378" y="1993"/>
                </a:lnTo>
                <a:lnTo>
                  <a:pt x="2397" y="2054"/>
                </a:lnTo>
                <a:lnTo>
                  <a:pt x="2412" y="2112"/>
                </a:lnTo>
                <a:lnTo>
                  <a:pt x="2425" y="2169"/>
                </a:lnTo>
                <a:lnTo>
                  <a:pt x="2435" y="2223"/>
                </a:lnTo>
                <a:lnTo>
                  <a:pt x="2440" y="2273"/>
                </a:lnTo>
                <a:lnTo>
                  <a:pt x="2442" y="2321"/>
                </a:lnTo>
                <a:lnTo>
                  <a:pt x="2439" y="2415"/>
                </a:lnTo>
                <a:lnTo>
                  <a:pt x="2428" y="2506"/>
                </a:lnTo>
                <a:lnTo>
                  <a:pt x="2410" y="2595"/>
                </a:lnTo>
                <a:lnTo>
                  <a:pt x="2386" y="2683"/>
                </a:lnTo>
                <a:lnTo>
                  <a:pt x="2355" y="2768"/>
                </a:lnTo>
                <a:lnTo>
                  <a:pt x="2318" y="2849"/>
                </a:lnTo>
                <a:lnTo>
                  <a:pt x="2275" y="2926"/>
                </a:lnTo>
                <a:lnTo>
                  <a:pt x="2227" y="3001"/>
                </a:lnTo>
                <a:lnTo>
                  <a:pt x="2174" y="3072"/>
                </a:lnTo>
                <a:lnTo>
                  <a:pt x="2115" y="3137"/>
                </a:lnTo>
                <a:lnTo>
                  <a:pt x="2052" y="3199"/>
                </a:lnTo>
                <a:lnTo>
                  <a:pt x="1985" y="3257"/>
                </a:lnTo>
                <a:lnTo>
                  <a:pt x="1913" y="3310"/>
                </a:lnTo>
                <a:lnTo>
                  <a:pt x="1837" y="3357"/>
                </a:lnTo>
                <a:lnTo>
                  <a:pt x="1758" y="3399"/>
                </a:lnTo>
                <a:lnTo>
                  <a:pt x="1675" y="3435"/>
                </a:lnTo>
                <a:lnTo>
                  <a:pt x="1590" y="3466"/>
                </a:lnTo>
                <a:lnTo>
                  <a:pt x="1500" y="3489"/>
                </a:lnTo>
                <a:lnTo>
                  <a:pt x="1410" y="3507"/>
                </a:lnTo>
                <a:lnTo>
                  <a:pt x="1317" y="3517"/>
                </a:lnTo>
                <a:lnTo>
                  <a:pt x="1221" y="3521"/>
                </a:lnTo>
                <a:lnTo>
                  <a:pt x="1126" y="3517"/>
                </a:lnTo>
                <a:lnTo>
                  <a:pt x="1032" y="3507"/>
                </a:lnTo>
                <a:lnTo>
                  <a:pt x="941" y="3489"/>
                </a:lnTo>
                <a:lnTo>
                  <a:pt x="852" y="3466"/>
                </a:lnTo>
                <a:lnTo>
                  <a:pt x="766" y="3435"/>
                </a:lnTo>
                <a:lnTo>
                  <a:pt x="684" y="3399"/>
                </a:lnTo>
                <a:lnTo>
                  <a:pt x="605" y="3357"/>
                </a:lnTo>
                <a:lnTo>
                  <a:pt x="529" y="3310"/>
                </a:lnTo>
                <a:lnTo>
                  <a:pt x="457" y="3257"/>
                </a:lnTo>
                <a:lnTo>
                  <a:pt x="389" y="3199"/>
                </a:lnTo>
                <a:lnTo>
                  <a:pt x="327" y="3137"/>
                </a:lnTo>
                <a:lnTo>
                  <a:pt x="269" y="3072"/>
                </a:lnTo>
                <a:lnTo>
                  <a:pt x="215" y="3001"/>
                </a:lnTo>
                <a:lnTo>
                  <a:pt x="167" y="2926"/>
                </a:lnTo>
                <a:lnTo>
                  <a:pt x="124" y="2849"/>
                </a:lnTo>
                <a:lnTo>
                  <a:pt x="87" y="2768"/>
                </a:lnTo>
                <a:lnTo>
                  <a:pt x="56" y="2683"/>
                </a:lnTo>
                <a:lnTo>
                  <a:pt x="32" y="2595"/>
                </a:lnTo>
                <a:lnTo>
                  <a:pt x="14" y="2506"/>
                </a:lnTo>
                <a:lnTo>
                  <a:pt x="4" y="2415"/>
                </a:lnTo>
                <a:lnTo>
                  <a:pt x="0" y="2321"/>
                </a:lnTo>
                <a:lnTo>
                  <a:pt x="2" y="2273"/>
                </a:lnTo>
                <a:lnTo>
                  <a:pt x="7" y="2223"/>
                </a:lnTo>
                <a:lnTo>
                  <a:pt x="17" y="2169"/>
                </a:lnTo>
                <a:lnTo>
                  <a:pt x="30" y="2112"/>
                </a:lnTo>
                <a:lnTo>
                  <a:pt x="45" y="2054"/>
                </a:lnTo>
                <a:lnTo>
                  <a:pt x="64" y="1993"/>
                </a:lnTo>
                <a:lnTo>
                  <a:pt x="86" y="1929"/>
                </a:lnTo>
                <a:lnTo>
                  <a:pt x="111" y="1865"/>
                </a:lnTo>
                <a:lnTo>
                  <a:pt x="138" y="1798"/>
                </a:lnTo>
                <a:lnTo>
                  <a:pt x="167" y="1730"/>
                </a:lnTo>
                <a:lnTo>
                  <a:pt x="199" y="1661"/>
                </a:lnTo>
                <a:lnTo>
                  <a:pt x="232" y="1592"/>
                </a:lnTo>
                <a:lnTo>
                  <a:pt x="267" y="1520"/>
                </a:lnTo>
                <a:lnTo>
                  <a:pt x="304" y="1449"/>
                </a:lnTo>
                <a:lnTo>
                  <a:pt x="343" y="1377"/>
                </a:lnTo>
                <a:lnTo>
                  <a:pt x="381" y="1304"/>
                </a:lnTo>
                <a:lnTo>
                  <a:pt x="421" y="1233"/>
                </a:lnTo>
                <a:lnTo>
                  <a:pt x="463" y="1160"/>
                </a:lnTo>
                <a:lnTo>
                  <a:pt x="505" y="1088"/>
                </a:lnTo>
                <a:lnTo>
                  <a:pt x="547" y="1017"/>
                </a:lnTo>
                <a:lnTo>
                  <a:pt x="590" y="947"/>
                </a:lnTo>
                <a:lnTo>
                  <a:pt x="631" y="877"/>
                </a:lnTo>
                <a:lnTo>
                  <a:pt x="674" y="809"/>
                </a:lnTo>
                <a:lnTo>
                  <a:pt x="716" y="743"/>
                </a:lnTo>
                <a:lnTo>
                  <a:pt x="758" y="677"/>
                </a:lnTo>
                <a:lnTo>
                  <a:pt x="800" y="614"/>
                </a:lnTo>
                <a:lnTo>
                  <a:pt x="839" y="553"/>
                </a:lnTo>
                <a:lnTo>
                  <a:pt x="879" y="493"/>
                </a:lnTo>
                <a:lnTo>
                  <a:pt x="917" y="436"/>
                </a:lnTo>
                <a:lnTo>
                  <a:pt x="954" y="381"/>
                </a:lnTo>
                <a:lnTo>
                  <a:pt x="988" y="330"/>
                </a:lnTo>
                <a:lnTo>
                  <a:pt x="1022" y="282"/>
                </a:lnTo>
                <a:lnTo>
                  <a:pt x="1053" y="236"/>
                </a:lnTo>
                <a:lnTo>
                  <a:pt x="1083" y="194"/>
                </a:lnTo>
                <a:lnTo>
                  <a:pt x="1110" y="155"/>
                </a:lnTo>
                <a:lnTo>
                  <a:pt x="1134" y="121"/>
                </a:lnTo>
                <a:lnTo>
                  <a:pt x="1157" y="90"/>
                </a:lnTo>
                <a:lnTo>
                  <a:pt x="1175" y="64"/>
                </a:lnTo>
                <a:lnTo>
                  <a:pt x="1191" y="41"/>
                </a:lnTo>
                <a:lnTo>
                  <a:pt x="1203" y="24"/>
                </a:lnTo>
                <a:lnTo>
                  <a:pt x="1213" y="11"/>
                </a:lnTo>
                <a:lnTo>
                  <a:pt x="1219" y="4"/>
                </a:lnTo>
                <a:lnTo>
                  <a:pt x="122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1009686" y="2722158"/>
            <a:ext cx="1378862" cy="1987549"/>
          </a:xfrm>
          <a:custGeom>
            <a:avLst/>
            <a:gdLst>
              <a:gd name="T0" fmla="*/ 377 w 2442"/>
              <a:gd name="T1" fmla="*/ 1969 h 3521"/>
              <a:gd name="T2" fmla="*/ 344 w 2442"/>
              <a:gd name="T3" fmla="*/ 2181 h 3521"/>
              <a:gd name="T4" fmla="*/ 356 w 2442"/>
              <a:gd name="T5" fmla="*/ 2371 h 3521"/>
              <a:gd name="T6" fmla="*/ 403 w 2442"/>
              <a:gd name="T7" fmla="*/ 2541 h 3521"/>
              <a:gd name="T8" fmla="*/ 481 w 2442"/>
              <a:gd name="T9" fmla="*/ 2692 h 3521"/>
              <a:gd name="T10" fmla="*/ 575 w 2442"/>
              <a:gd name="T11" fmla="*/ 2821 h 3521"/>
              <a:gd name="T12" fmla="*/ 682 w 2442"/>
              <a:gd name="T13" fmla="*/ 2928 h 3521"/>
              <a:gd name="T14" fmla="*/ 788 w 2442"/>
              <a:gd name="T15" fmla="*/ 3018 h 3521"/>
              <a:gd name="T16" fmla="*/ 886 w 2442"/>
              <a:gd name="T17" fmla="*/ 3086 h 3521"/>
              <a:gd name="T18" fmla="*/ 967 w 2442"/>
              <a:gd name="T19" fmla="*/ 3135 h 3521"/>
              <a:gd name="T20" fmla="*/ 1022 w 2442"/>
              <a:gd name="T21" fmla="*/ 3164 h 3521"/>
              <a:gd name="T22" fmla="*/ 1043 w 2442"/>
              <a:gd name="T23" fmla="*/ 3174 h 3521"/>
              <a:gd name="T24" fmla="*/ 832 w 2442"/>
              <a:gd name="T25" fmla="*/ 2893 h 3521"/>
              <a:gd name="T26" fmla="*/ 676 w 2442"/>
              <a:gd name="T27" fmla="*/ 2635 h 3521"/>
              <a:gd name="T28" fmla="*/ 567 w 2442"/>
              <a:gd name="T29" fmla="*/ 2405 h 3521"/>
              <a:gd name="T30" fmla="*/ 495 w 2442"/>
              <a:gd name="T31" fmla="*/ 2206 h 3521"/>
              <a:gd name="T32" fmla="*/ 455 w 2442"/>
              <a:gd name="T33" fmla="*/ 2043 h 3521"/>
              <a:gd name="T34" fmla="*/ 436 w 2442"/>
              <a:gd name="T35" fmla="*/ 1920 h 3521"/>
              <a:gd name="T36" fmla="*/ 430 w 2442"/>
              <a:gd name="T37" fmla="*/ 1844 h 3521"/>
              <a:gd name="T38" fmla="*/ 430 w 2442"/>
              <a:gd name="T39" fmla="*/ 1817 h 3521"/>
              <a:gd name="T40" fmla="*/ 1228 w 2442"/>
              <a:gd name="T41" fmla="*/ 11 h 3521"/>
              <a:gd name="T42" fmla="*/ 1266 w 2442"/>
              <a:gd name="T43" fmla="*/ 64 h 3521"/>
              <a:gd name="T44" fmla="*/ 1332 w 2442"/>
              <a:gd name="T45" fmla="*/ 155 h 3521"/>
              <a:gd name="T46" fmla="*/ 1419 w 2442"/>
              <a:gd name="T47" fmla="*/ 282 h 3521"/>
              <a:gd name="T48" fmla="*/ 1524 w 2442"/>
              <a:gd name="T49" fmla="*/ 436 h 3521"/>
              <a:gd name="T50" fmla="*/ 1642 w 2442"/>
              <a:gd name="T51" fmla="*/ 614 h 3521"/>
              <a:gd name="T52" fmla="*/ 1768 w 2442"/>
              <a:gd name="T53" fmla="*/ 809 h 3521"/>
              <a:gd name="T54" fmla="*/ 1895 w 2442"/>
              <a:gd name="T55" fmla="*/ 1017 h 3521"/>
              <a:gd name="T56" fmla="*/ 2021 w 2442"/>
              <a:gd name="T57" fmla="*/ 1233 h 3521"/>
              <a:gd name="T58" fmla="*/ 2138 w 2442"/>
              <a:gd name="T59" fmla="*/ 1449 h 3521"/>
              <a:gd name="T60" fmla="*/ 2243 w 2442"/>
              <a:gd name="T61" fmla="*/ 1661 h 3521"/>
              <a:gd name="T62" fmla="*/ 2331 w 2442"/>
              <a:gd name="T63" fmla="*/ 1865 h 3521"/>
              <a:gd name="T64" fmla="*/ 2397 w 2442"/>
              <a:gd name="T65" fmla="*/ 2054 h 3521"/>
              <a:gd name="T66" fmla="*/ 2435 w 2442"/>
              <a:gd name="T67" fmla="*/ 2223 h 3521"/>
              <a:gd name="T68" fmla="*/ 2439 w 2442"/>
              <a:gd name="T69" fmla="*/ 2415 h 3521"/>
              <a:gd name="T70" fmla="*/ 2386 w 2442"/>
              <a:gd name="T71" fmla="*/ 2683 h 3521"/>
              <a:gd name="T72" fmla="*/ 2275 w 2442"/>
              <a:gd name="T73" fmla="*/ 2926 h 3521"/>
              <a:gd name="T74" fmla="*/ 2115 w 2442"/>
              <a:gd name="T75" fmla="*/ 3137 h 3521"/>
              <a:gd name="T76" fmla="*/ 1913 w 2442"/>
              <a:gd name="T77" fmla="*/ 3310 h 3521"/>
              <a:gd name="T78" fmla="*/ 1675 w 2442"/>
              <a:gd name="T79" fmla="*/ 3435 h 3521"/>
              <a:gd name="T80" fmla="*/ 1410 w 2442"/>
              <a:gd name="T81" fmla="*/ 3507 h 3521"/>
              <a:gd name="T82" fmla="*/ 1126 w 2442"/>
              <a:gd name="T83" fmla="*/ 3517 h 3521"/>
              <a:gd name="T84" fmla="*/ 852 w 2442"/>
              <a:gd name="T85" fmla="*/ 3466 h 3521"/>
              <a:gd name="T86" fmla="*/ 605 w 2442"/>
              <a:gd name="T87" fmla="*/ 3357 h 3521"/>
              <a:gd name="T88" fmla="*/ 389 w 2442"/>
              <a:gd name="T89" fmla="*/ 3199 h 3521"/>
              <a:gd name="T90" fmla="*/ 215 w 2442"/>
              <a:gd name="T91" fmla="*/ 3001 h 3521"/>
              <a:gd name="T92" fmla="*/ 87 w 2442"/>
              <a:gd name="T93" fmla="*/ 2768 h 3521"/>
              <a:gd name="T94" fmla="*/ 14 w 2442"/>
              <a:gd name="T95" fmla="*/ 2506 h 3521"/>
              <a:gd name="T96" fmla="*/ 2 w 2442"/>
              <a:gd name="T97" fmla="*/ 2273 h 3521"/>
              <a:gd name="T98" fmla="*/ 30 w 2442"/>
              <a:gd name="T99" fmla="*/ 2112 h 3521"/>
              <a:gd name="T100" fmla="*/ 86 w 2442"/>
              <a:gd name="T101" fmla="*/ 1929 h 3521"/>
              <a:gd name="T102" fmla="*/ 167 w 2442"/>
              <a:gd name="T103" fmla="*/ 1730 h 3521"/>
              <a:gd name="T104" fmla="*/ 267 w 2442"/>
              <a:gd name="T105" fmla="*/ 1520 h 3521"/>
              <a:gd name="T106" fmla="*/ 381 w 2442"/>
              <a:gd name="T107" fmla="*/ 1304 h 3521"/>
              <a:gd name="T108" fmla="*/ 505 w 2442"/>
              <a:gd name="T109" fmla="*/ 1088 h 3521"/>
              <a:gd name="T110" fmla="*/ 631 w 2442"/>
              <a:gd name="T111" fmla="*/ 877 h 3521"/>
              <a:gd name="T112" fmla="*/ 758 w 2442"/>
              <a:gd name="T113" fmla="*/ 677 h 3521"/>
              <a:gd name="T114" fmla="*/ 879 w 2442"/>
              <a:gd name="T115" fmla="*/ 493 h 3521"/>
              <a:gd name="T116" fmla="*/ 988 w 2442"/>
              <a:gd name="T117" fmla="*/ 330 h 3521"/>
              <a:gd name="T118" fmla="*/ 1083 w 2442"/>
              <a:gd name="T119" fmla="*/ 194 h 3521"/>
              <a:gd name="T120" fmla="*/ 1157 w 2442"/>
              <a:gd name="T121" fmla="*/ 90 h 3521"/>
              <a:gd name="T122" fmla="*/ 1203 w 2442"/>
              <a:gd name="T123" fmla="*/ 24 h 3521"/>
              <a:gd name="T124" fmla="*/ 1221 w 2442"/>
              <a:gd name="T125" fmla="*/ 0 h 3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2" h="3521">
                <a:moveTo>
                  <a:pt x="430" y="1817"/>
                </a:moveTo>
                <a:lnTo>
                  <a:pt x="401" y="1894"/>
                </a:lnTo>
                <a:lnTo>
                  <a:pt x="377" y="1969"/>
                </a:lnTo>
                <a:lnTo>
                  <a:pt x="360" y="2042"/>
                </a:lnTo>
                <a:lnTo>
                  <a:pt x="350" y="2113"/>
                </a:lnTo>
                <a:lnTo>
                  <a:pt x="344" y="2181"/>
                </a:lnTo>
                <a:lnTo>
                  <a:pt x="343" y="2247"/>
                </a:lnTo>
                <a:lnTo>
                  <a:pt x="347" y="2310"/>
                </a:lnTo>
                <a:lnTo>
                  <a:pt x="356" y="2371"/>
                </a:lnTo>
                <a:lnTo>
                  <a:pt x="368" y="2431"/>
                </a:lnTo>
                <a:lnTo>
                  <a:pt x="384" y="2488"/>
                </a:lnTo>
                <a:lnTo>
                  <a:pt x="403" y="2541"/>
                </a:lnTo>
                <a:lnTo>
                  <a:pt x="427" y="2594"/>
                </a:lnTo>
                <a:lnTo>
                  <a:pt x="452" y="2644"/>
                </a:lnTo>
                <a:lnTo>
                  <a:pt x="481" y="2692"/>
                </a:lnTo>
                <a:lnTo>
                  <a:pt x="511" y="2736"/>
                </a:lnTo>
                <a:lnTo>
                  <a:pt x="543" y="2780"/>
                </a:lnTo>
                <a:lnTo>
                  <a:pt x="575" y="2821"/>
                </a:lnTo>
                <a:lnTo>
                  <a:pt x="610" y="2858"/>
                </a:lnTo>
                <a:lnTo>
                  <a:pt x="646" y="2894"/>
                </a:lnTo>
                <a:lnTo>
                  <a:pt x="682" y="2928"/>
                </a:lnTo>
                <a:lnTo>
                  <a:pt x="717" y="2960"/>
                </a:lnTo>
                <a:lnTo>
                  <a:pt x="752" y="2991"/>
                </a:lnTo>
                <a:lnTo>
                  <a:pt x="788" y="3018"/>
                </a:lnTo>
                <a:lnTo>
                  <a:pt x="821" y="3042"/>
                </a:lnTo>
                <a:lnTo>
                  <a:pt x="855" y="3066"/>
                </a:lnTo>
                <a:lnTo>
                  <a:pt x="886" y="3086"/>
                </a:lnTo>
                <a:lnTo>
                  <a:pt x="916" y="3104"/>
                </a:lnTo>
                <a:lnTo>
                  <a:pt x="942" y="3121"/>
                </a:lnTo>
                <a:lnTo>
                  <a:pt x="967" y="3135"/>
                </a:lnTo>
                <a:lnTo>
                  <a:pt x="988" y="3147"/>
                </a:lnTo>
                <a:lnTo>
                  <a:pt x="1007" y="3156"/>
                </a:lnTo>
                <a:lnTo>
                  <a:pt x="1022" y="3164"/>
                </a:lnTo>
                <a:lnTo>
                  <a:pt x="1034" y="3169"/>
                </a:lnTo>
                <a:lnTo>
                  <a:pt x="1041" y="3172"/>
                </a:lnTo>
                <a:lnTo>
                  <a:pt x="1043" y="3174"/>
                </a:lnTo>
                <a:lnTo>
                  <a:pt x="966" y="3079"/>
                </a:lnTo>
                <a:lnTo>
                  <a:pt x="895" y="2985"/>
                </a:lnTo>
                <a:lnTo>
                  <a:pt x="832" y="2893"/>
                </a:lnTo>
                <a:lnTo>
                  <a:pt x="775" y="2805"/>
                </a:lnTo>
                <a:lnTo>
                  <a:pt x="722" y="2719"/>
                </a:lnTo>
                <a:lnTo>
                  <a:pt x="676" y="2635"/>
                </a:lnTo>
                <a:lnTo>
                  <a:pt x="635" y="2556"/>
                </a:lnTo>
                <a:lnTo>
                  <a:pt x="598" y="2478"/>
                </a:lnTo>
                <a:lnTo>
                  <a:pt x="567" y="2405"/>
                </a:lnTo>
                <a:lnTo>
                  <a:pt x="540" y="2335"/>
                </a:lnTo>
                <a:lnTo>
                  <a:pt x="516" y="2268"/>
                </a:lnTo>
                <a:lnTo>
                  <a:pt x="495" y="2206"/>
                </a:lnTo>
                <a:lnTo>
                  <a:pt x="479" y="2147"/>
                </a:lnTo>
                <a:lnTo>
                  <a:pt x="466" y="2092"/>
                </a:lnTo>
                <a:lnTo>
                  <a:pt x="455" y="2043"/>
                </a:lnTo>
                <a:lnTo>
                  <a:pt x="446" y="1997"/>
                </a:lnTo>
                <a:lnTo>
                  <a:pt x="440" y="1956"/>
                </a:lnTo>
                <a:lnTo>
                  <a:pt x="436" y="1920"/>
                </a:lnTo>
                <a:lnTo>
                  <a:pt x="432" y="1889"/>
                </a:lnTo>
                <a:lnTo>
                  <a:pt x="431" y="1864"/>
                </a:lnTo>
                <a:lnTo>
                  <a:pt x="430" y="1844"/>
                </a:lnTo>
                <a:lnTo>
                  <a:pt x="430" y="1828"/>
                </a:lnTo>
                <a:lnTo>
                  <a:pt x="430" y="1820"/>
                </a:lnTo>
                <a:lnTo>
                  <a:pt x="430" y="1817"/>
                </a:lnTo>
                <a:close/>
                <a:moveTo>
                  <a:pt x="1221" y="0"/>
                </a:moveTo>
                <a:lnTo>
                  <a:pt x="1222" y="4"/>
                </a:lnTo>
                <a:lnTo>
                  <a:pt x="1228" y="11"/>
                </a:lnTo>
                <a:lnTo>
                  <a:pt x="1238" y="24"/>
                </a:lnTo>
                <a:lnTo>
                  <a:pt x="1251" y="41"/>
                </a:lnTo>
                <a:lnTo>
                  <a:pt x="1266" y="64"/>
                </a:lnTo>
                <a:lnTo>
                  <a:pt x="1286" y="90"/>
                </a:lnTo>
                <a:lnTo>
                  <a:pt x="1307" y="121"/>
                </a:lnTo>
                <a:lnTo>
                  <a:pt x="1332" y="155"/>
                </a:lnTo>
                <a:lnTo>
                  <a:pt x="1358" y="194"/>
                </a:lnTo>
                <a:lnTo>
                  <a:pt x="1388" y="236"/>
                </a:lnTo>
                <a:lnTo>
                  <a:pt x="1419" y="282"/>
                </a:lnTo>
                <a:lnTo>
                  <a:pt x="1453" y="330"/>
                </a:lnTo>
                <a:lnTo>
                  <a:pt x="1488" y="381"/>
                </a:lnTo>
                <a:lnTo>
                  <a:pt x="1524" y="436"/>
                </a:lnTo>
                <a:lnTo>
                  <a:pt x="1562" y="493"/>
                </a:lnTo>
                <a:lnTo>
                  <a:pt x="1602" y="553"/>
                </a:lnTo>
                <a:lnTo>
                  <a:pt x="1642" y="614"/>
                </a:lnTo>
                <a:lnTo>
                  <a:pt x="1684" y="677"/>
                </a:lnTo>
                <a:lnTo>
                  <a:pt x="1726" y="743"/>
                </a:lnTo>
                <a:lnTo>
                  <a:pt x="1768" y="809"/>
                </a:lnTo>
                <a:lnTo>
                  <a:pt x="1810" y="877"/>
                </a:lnTo>
                <a:lnTo>
                  <a:pt x="1853" y="947"/>
                </a:lnTo>
                <a:lnTo>
                  <a:pt x="1895" y="1017"/>
                </a:lnTo>
                <a:lnTo>
                  <a:pt x="1937" y="1088"/>
                </a:lnTo>
                <a:lnTo>
                  <a:pt x="1979" y="1160"/>
                </a:lnTo>
                <a:lnTo>
                  <a:pt x="2021" y="1233"/>
                </a:lnTo>
                <a:lnTo>
                  <a:pt x="2060" y="1304"/>
                </a:lnTo>
                <a:lnTo>
                  <a:pt x="2100" y="1377"/>
                </a:lnTo>
                <a:lnTo>
                  <a:pt x="2138" y="1449"/>
                </a:lnTo>
                <a:lnTo>
                  <a:pt x="2175" y="1520"/>
                </a:lnTo>
                <a:lnTo>
                  <a:pt x="2209" y="1592"/>
                </a:lnTo>
                <a:lnTo>
                  <a:pt x="2243" y="1661"/>
                </a:lnTo>
                <a:lnTo>
                  <a:pt x="2275" y="1730"/>
                </a:lnTo>
                <a:lnTo>
                  <a:pt x="2304" y="1798"/>
                </a:lnTo>
                <a:lnTo>
                  <a:pt x="2331" y="1865"/>
                </a:lnTo>
                <a:lnTo>
                  <a:pt x="2355" y="1929"/>
                </a:lnTo>
                <a:lnTo>
                  <a:pt x="2378" y="1993"/>
                </a:lnTo>
                <a:lnTo>
                  <a:pt x="2397" y="2054"/>
                </a:lnTo>
                <a:lnTo>
                  <a:pt x="2412" y="2112"/>
                </a:lnTo>
                <a:lnTo>
                  <a:pt x="2425" y="2169"/>
                </a:lnTo>
                <a:lnTo>
                  <a:pt x="2435" y="2223"/>
                </a:lnTo>
                <a:lnTo>
                  <a:pt x="2440" y="2273"/>
                </a:lnTo>
                <a:lnTo>
                  <a:pt x="2442" y="2321"/>
                </a:lnTo>
                <a:lnTo>
                  <a:pt x="2439" y="2415"/>
                </a:lnTo>
                <a:lnTo>
                  <a:pt x="2428" y="2506"/>
                </a:lnTo>
                <a:lnTo>
                  <a:pt x="2410" y="2595"/>
                </a:lnTo>
                <a:lnTo>
                  <a:pt x="2386" y="2683"/>
                </a:lnTo>
                <a:lnTo>
                  <a:pt x="2355" y="2768"/>
                </a:lnTo>
                <a:lnTo>
                  <a:pt x="2318" y="2849"/>
                </a:lnTo>
                <a:lnTo>
                  <a:pt x="2275" y="2926"/>
                </a:lnTo>
                <a:lnTo>
                  <a:pt x="2227" y="3001"/>
                </a:lnTo>
                <a:lnTo>
                  <a:pt x="2174" y="3072"/>
                </a:lnTo>
                <a:lnTo>
                  <a:pt x="2115" y="3137"/>
                </a:lnTo>
                <a:lnTo>
                  <a:pt x="2052" y="3199"/>
                </a:lnTo>
                <a:lnTo>
                  <a:pt x="1985" y="3257"/>
                </a:lnTo>
                <a:lnTo>
                  <a:pt x="1913" y="3310"/>
                </a:lnTo>
                <a:lnTo>
                  <a:pt x="1837" y="3357"/>
                </a:lnTo>
                <a:lnTo>
                  <a:pt x="1758" y="3399"/>
                </a:lnTo>
                <a:lnTo>
                  <a:pt x="1675" y="3435"/>
                </a:lnTo>
                <a:lnTo>
                  <a:pt x="1590" y="3466"/>
                </a:lnTo>
                <a:lnTo>
                  <a:pt x="1500" y="3489"/>
                </a:lnTo>
                <a:lnTo>
                  <a:pt x="1410" y="3507"/>
                </a:lnTo>
                <a:lnTo>
                  <a:pt x="1317" y="3517"/>
                </a:lnTo>
                <a:lnTo>
                  <a:pt x="1221" y="3521"/>
                </a:lnTo>
                <a:lnTo>
                  <a:pt x="1126" y="3517"/>
                </a:lnTo>
                <a:lnTo>
                  <a:pt x="1032" y="3507"/>
                </a:lnTo>
                <a:lnTo>
                  <a:pt x="941" y="3489"/>
                </a:lnTo>
                <a:lnTo>
                  <a:pt x="852" y="3466"/>
                </a:lnTo>
                <a:lnTo>
                  <a:pt x="766" y="3435"/>
                </a:lnTo>
                <a:lnTo>
                  <a:pt x="684" y="3399"/>
                </a:lnTo>
                <a:lnTo>
                  <a:pt x="605" y="3357"/>
                </a:lnTo>
                <a:lnTo>
                  <a:pt x="529" y="3310"/>
                </a:lnTo>
                <a:lnTo>
                  <a:pt x="457" y="3257"/>
                </a:lnTo>
                <a:lnTo>
                  <a:pt x="389" y="3199"/>
                </a:lnTo>
                <a:lnTo>
                  <a:pt x="327" y="3137"/>
                </a:lnTo>
                <a:lnTo>
                  <a:pt x="269" y="3072"/>
                </a:lnTo>
                <a:lnTo>
                  <a:pt x="215" y="3001"/>
                </a:lnTo>
                <a:lnTo>
                  <a:pt x="167" y="2926"/>
                </a:lnTo>
                <a:lnTo>
                  <a:pt x="124" y="2849"/>
                </a:lnTo>
                <a:lnTo>
                  <a:pt x="87" y="2768"/>
                </a:lnTo>
                <a:lnTo>
                  <a:pt x="56" y="2683"/>
                </a:lnTo>
                <a:lnTo>
                  <a:pt x="32" y="2595"/>
                </a:lnTo>
                <a:lnTo>
                  <a:pt x="14" y="2506"/>
                </a:lnTo>
                <a:lnTo>
                  <a:pt x="4" y="2415"/>
                </a:lnTo>
                <a:lnTo>
                  <a:pt x="0" y="2321"/>
                </a:lnTo>
                <a:lnTo>
                  <a:pt x="2" y="2273"/>
                </a:lnTo>
                <a:lnTo>
                  <a:pt x="7" y="2223"/>
                </a:lnTo>
                <a:lnTo>
                  <a:pt x="17" y="2169"/>
                </a:lnTo>
                <a:lnTo>
                  <a:pt x="30" y="2112"/>
                </a:lnTo>
                <a:lnTo>
                  <a:pt x="45" y="2054"/>
                </a:lnTo>
                <a:lnTo>
                  <a:pt x="64" y="1993"/>
                </a:lnTo>
                <a:lnTo>
                  <a:pt x="86" y="1929"/>
                </a:lnTo>
                <a:lnTo>
                  <a:pt x="111" y="1865"/>
                </a:lnTo>
                <a:lnTo>
                  <a:pt x="138" y="1798"/>
                </a:lnTo>
                <a:lnTo>
                  <a:pt x="167" y="1730"/>
                </a:lnTo>
                <a:lnTo>
                  <a:pt x="199" y="1661"/>
                </a:lnTo>
                <a:lnTo>
                  <a:pt x="232" y="1592"/>
                </a:lnTo>
                <a:lnTo>
                  <a:pt x="267" y="1520"/>
                </a:lnTo>
                <a:lnTo>
                  <a:pt x="304" y="1449"/>
                </a:lnTo>
                <a:lnTo>
                  <a:pt x="343" y="1377"/>
                </a:lnTo>
                <a:lnTo>
                  <a:pt x="381" y="1304"/>
                </a:lnTo>
                <a:lnTo>
                  <a:pt x="421" y="1233"/>
                </a:lnTo>
                <a:lnTo>
                  <a:pt x="463" y="1160"/>
                </a:lnTo>
                <a:lnTo>
                  <a:pt x="505" y="1088"/>
                </a:lnTo>
                <a:lnTo>
                  <a:pt x="547" y="1017"/>
                </a:lnTo>
                <a:lnTo>
                  <a:pt x="590" y="947"/>
                </a:lnTo>
                <a:lnTo>
                  <a:pt x="631" y="877"/>
                </a:lnTo>
                <a:lnTo>
                  <a:pt x="674" y="809"/>
                </a:lnTo>
                <a:lnTo>
                  <a:pt x="716" y="743"/>
                </a:lnTo>
                <a:lnTo>
                  <a:pt x="758" y="677"/>
                </a:lnTo>
                <a:lnTo>
                  <a:pt x="800" y="614"/>
                </a:lnTo>
                <a:lnTo>
                  <a:pt x="839" y="553"/>
                </a:lnTo>
                <a:lnTo>
                  <a:pt x="879" y="493"/>
                </a:lnTo>
                <a:lnTo>
                  <a:pt x="917" y="436"/>
                </a:lnTo>
                <a:lnTo>
                  <a:pt x="954" y="381"/>
                </a:lnTo>
                <a:lnTo>
                  <a:pt x="988" y="330"/>
                </a:lnTo>
                <a:lnTo>
                  <a:pt x="1022" y="282"/>
                </a:lnTo>
                <a:lnTo>
                  <a:pt x="1053" y="236"/>
                </a:lnTo>
                <a:lnTo>
                  <a:pt x="1083" y="194"/>
                </a:lnTo>
                <a:lnTo>
                  <a:pt x="1110" y="155"/>
                </a:lnTo>
                <a:lnTo>
                  <a:pt x="1134" y="121"/>
                </a:lnTo>
                <a:lnTo>
                  <a:pt x="1157" y="90"/>
                </a:lnTo>
                <a:lnTo>
                  <a:pt x="1175" y="64"/>
                </a:lnTo>
                <a:lnTo>
                  <a:pt x="1191" y="41"/>
                </a:lnTo>
                <a:lnTo>
                  <a:pt x="1203" y="24"/>
                </a:lnTo>
                <a:lnTo>
                  <a:pt x="1213" y="11"/>
                </a:lnTo>
                <a:lnTo>
                  <a:pt x="1219" y="4"/>
                </a:lnTo>
                <a:lnTo>
                  <a:pt x="122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3670733" y="2722158"/>
            <a:ext cx="1378862" cy="1987549"/>
          </a:xfrm>
          <a:custGeom>
            <a:avLst/>
            <a:gdLst>
              <a:gd name="T0" fmla="*/ 377 w 2442"/>
              <a:gd name="T1" fmla="*/ 1969 h 3521"/>
              <a:gd name="T2" fmla="*/ 344 w 2442"/>
              <a:gd name="T3" fmla="*/ 2181 h 3521"/>
              <a:gd name="T4" fmla="*/ 356 w 2442"/>
              <a:gd name="T5" fmla="*/ 2371 h 3521"/>
              <a:gd name="T6" fmla="*/ 403 w 2442"/>
              <a:gd name="T7" fmla="*/ 2541 h 3521"/>
              <a:gd name="T8" fmla="*/ 481 w 2442"/>
              <a:gd name="T9" fmla="*/ 2692 h 3521"/>
              <a:gd name="T10" fmla="*/ 575 w 2442"/>
              <a:gd name="T11" fmla="*/ 2821 h 3521"/>
              <a:gd name="T12" fmla="*/ 682 w 2442"/>
              <a:gd name="T13" fmla="*/ 2928 h 3521"/>
              <a:gd name="T14" fmla="*/ 788 w 2442"/>
              <a:gd name="T15" fmla="*/ 3018 h 3521"/>
              <a:gd name="T16" fmla="*/ 886 w 2442"/>
              <a:gd name="T17" fmla="*/ 3086 h 3521"/>
              <a:gd name="T18" fmla="*/ 967 w 2442"/>
              <a:gd name="T19" fmla="*/ 3135 h 3521"/>
              <a:gd name="T20" fmla="*/ 1022 w 2442"/>
              <a:gd name="T21" fmla="*/ 3164 h 3521"/>
              <a:gd name="T22" fmla="*/ 1043 w 2442"/>
              <a:gd name="T23" fmla="*/ 3174 h 3521"/>
              <a:gd name="T24" fmla="*/ 832 w 2442"/>
              <a:gd name="T25" fmla="*/ 2893 h 3521"/>
              <a:gd name="T26" fmla="*/ 676 w 2442"/>
              <a:gd name="T27" fmla="*/ 2635 h 3521"/>
              <a:gd name="T28" fmla="*/ 567 w 2442"/>
              <a:gd name="T29" fmla="*/ 2405 h 3521"/>
              <a:gd name="T30" fmla="*/ 495 w 2442"/>
              <a:gd name="T31" fmla="*/ 2206 h 3521"/>
              <a:gd name="T32" fmla="*/ 455 w 2442"/>
              <a:gd name="T33" fmla="*/ 2043 h 3521"/>
              <a:gd name="T34" fmla="*/ 436 w 2442"/>
              <a:gd name="T35" fmla="*/ 1920 h 3521"/>
              <a:gd name="T36" fmla="*/ 430 w 2442"/>
              <a:gd name="T37" fmla="*/ 1844 h 3521"/>
              <a:gd name="T38" fmla="*/ 430 w 2442"/>
              <a:gd name="T39" fmla="*/ 1817 h 3521"/>
              <a:gd name="T40" fmla="*/ 1228 w 2442"/>
              <a:gd name="T41" fmla="*/ 11 h 3521"/>
              <a:gd name="T42" fmla="*/ 1266 w 2442"/>
              <a:gd name="T43" fmla="*/ 64 h 3521"/>
              <a:gd name="T44" fmla="*/ 1332 w 2442"/>
              <a:gd name="T45" fmla="*/ 155 h 3521"/>
              <a:gd name="T46" fmla="*/ 1419 w 2442"/>
              <a:gd name="T47" fmla="*/ 282 h 3521"/>
              <a:gd name="T48" fmla="*/ 1524 w 2442"/>
              <a:gd name="T49" fmla="*/ 436 h 3521"/>
              <a:gd name="T50" fmla="*/ 1642 w 2442"/>
              <a:gd name="T51" fmla="*/ 614 h 3521"/>
              <a:gd name="T52" fmla="*/ 1768 w 2442"/>
              <a:gd name="T53" fmla="*/ 809 h 3521"/>
              <a:gd name="T54" fmla="*/ 1895 w 2442"/>
              <a:gd name="T55" fmla="*/ 1017 h 3521"/>
              <a:gd name="T56" fmla="*/ 2021 w 2442"/>
              <a:gd name="T57" fmla="*/ 1233 h 3521"/>
              <a:gd name="T58" fmla="*/ 2138 w 2442"/>
              <a:gd name="T59" fmla="*/ 1449 h 3521"/>
              <a:gd name="T60" fmla="*/ 2243 w 2442"/>
              <a:gd name="T61" fmla="*/ 1661 h 3521"/>
              <a:gd name="T62" fmla="*/ 2331 w 2442"/>
              <a:gd name="T63" fmla="*/ 1865 h 3521"/>
              <a:gd name="T64" fmla="*/ 2397 w 2442"/>
              <a:gd name="T65" fmla="*/ 2054 h 3521"/>
              <a:gd name="T66" fmla="*/ 2435 w 2442"/>
              <a:gd name="T67" fmla="*/ 2223 h 3521"/>
              <a:gd name="T68" fmla="*/ 2439 w 2442"/>
              <a:gd name="T69" fmla="*/ 2415 h 3521"/>
              <a:gd name="T70" fmla="*/ 2386 w 2442"/>
              <a:gd name="T71" fmla="*/ 2683 h 3521"/>
              <a:gd name="T72" fmla="*/ 2275 w 2442"/>
              <a:gd name="T73" fmla="*/ 2926 h 3521"/>
              <a:gd name="T74" fmla="*/ 2115 w 2442"/>
              <a:gd name="T75" fmla="*/ 3137 h 3521"/>
              <a:gd name="T76" fmla="*/ 1913 w 2442"/>
              <a:gd name="T77" fmla="*/ 3310 h 3521"/>
              <a:gd name="T78" fmla="*/ 1675 w 2442"/>
              <a:gd name="T79" fmla="*/ 3435 h 3521"/>
              <a:gd name="T80" fmla="*/ 1410 w 2442"/>
              <a:gd name="T81" fmla="*/ 3507 h 3521"/>
              <a:gd name="T82" fmla="*/ 1126 w 2442"/>
              <a:gd name="T83" fmla="*/ 3517 h 3521"/>
              <a:gd name="T84" fmla="*/ 852 w 2442"/>
              <a:gd name="T85" fmla="*/ 3466 h 3521"/>
              <a:gd name="T86" fmla="*/ 605 w 2442"/>
              <a:gd name="T87" fmla="*/ 3357 h 3521"/>
              <a:gd name="T88" fmla="*/ 389 w 2442"/>
              <a:gd name="T89" fmla="*/ 3199 h 3521"/>
              <a:gd name="T90" fmla="*/ 215 w 2442"/>
              <a:gd name="T91" fmla="*/ 3001 h 3521"/>
              <a:gd name="T92" fmla="*/ 87 w 2442"/>
              <a:gd name="T93" fmla="*/ 2768 h 3521"/>
              <a:gd name="T94" fmla="*/ 14 w 2442"/>
              <a:gd name="T95" fmla="*/ 2506 h 3521"/>
              <a:gd name="T96" fmla="*/ 2 w 2442"/>
              <a:gd name="T97" fmla="*/ 2273 h 3521"/>
              <a:gd name="T98" fmla="*/ 30 w 2442"/>
              <a:gd name="T99" fmla="*/ 2112 h 3521"/>
              <a:gd name="T100" fmla="*/ 86 w 2442"/>
              <a:gd name="T101" fmla="*/ 1929 h 3521"/>
              <a:gd name="T102" fmla="*/ 167 w 2442"/>
              <a:gd name="T103" fmla="*/ 1730 h 3521"/>
              <a:gd name="T104" fmla="*/ 267 w 2442"/>
              <a:gd name="T105" fmla="*/ 1520 h 3521"/>
              <a:gd name="T106" fmla="*/ 381 w 2442"/>
              <a:gd name="T107" fmla="*/ 1304 h 3521"/>
              <a:gd name="T108" fmla="*/ 505 w 2442"/>
              <a:gd name="T109" fmla="*/ 1088 h 3521"/>
              <a:gd name="T110" fmla="*/ 631 w 2442"/>
              <a:gd name="T111" fmla="*/ 877 h 3521"/>
              <a:gd name="T112" fmla="*/ 758 w 2442"/>
              <a:gd name="T113" fmla="*/ 677 h 3521"/>
              <a:gd name="T114" fmla="*/ 879 w 2442"/>
              <a:gd name="T115" fmla="*/ 493 h 3521"/>
              <a:gd name="T116" fmla="*/ 988 w 2442"/>
              <a:gd name="T117" fmla="*/ 330 h 3521"/>
              <a:gd name="T118" fmla="*/ 1083 w 2442"/>
              <a:gd name="T119" fmla="*/ 194 h 3521"/>
              <a:gd name="T120" fmla="*/ 1157 w 2442"/>
              <a:gd name="T121" fmla="*/ 90 h 3521"/>
              <a:gd name="T122" fmla="*/ 1203 w 2442"/>
              <a:gd name="T123" fmla="*/ 24 h 3521"/>
              <a:gd name="T124" fmla="*/ 1221 w 2442"/>
              <a:gd name="T125" fmla="*/ 0 h 3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2" h="3521">
                <a:moveTo>
                  <a:pt x="430" y="1817"/>
                </a:moveTo>
                <a:lnTo>
                  <a:pt x="401" y="1894"/>
                </a:lnTo>
                <a:lnTo>
                  <a:pt x="377" y="1969"/>
                </a:lnTo>
                <a:lnTo>
                  <a:pt x="360" y="2042"/>
                </a:lnTo>
                <a:lnTo>
                  <a:pt x="350" y="2113"/>
                </a:lnTo>
                <a:lnTo>
                  <a:pt x="344" y="2181"/>
                </a:lnTo>
                <a:lnTo>
                  <a:pt x="343" y="2247"/>
                </a:lnTo>
                <a:lnTo>
                  <a:pt x="347" y="2310"/>
                </a:lnTo>
                <a:lnTo>
                  <a:pt x="356" y="2371"/>
                </a:lnTo>
                <a:lnTo>
                  <a:pt x="368" y="2431"/>
                </a:lnTo>
                <a:lnTo>
                  <a:pt x="384" y="2488"/>
                </a:lnTo>
                <a:lnTo>
                  <a:pt x="403" y="2541"/>
                </a:lnTo>
                <a:lnTo>
                  <a:pt x="427" y="2594"/>
                </a:lnTo>
                <a:lnTo>
                  <a:pt x="452" y="2644"/>
                </a:lnTo>
                <a:lnTo>
                  <a:pt x="481" y="2692"/>
                </a:lnTo>
                <a:lnTo>
                  <a:pt x="511" y="2736"/>
                </a:lnTo>
                <a:lnTo>
                  <a:pt x="543" y="2780"/>
                </a:lnTo>
                <a:lnTo>
                  <a:pt x="575" y="2821"/>
                </a:lnTo>
                <a:lnTo>
                  <a:pt x="610" y="2858"/>
                </a:lnTo>
                <a:lnTo>
                  <a:pt x="646" y="2894"/>
                </a:lnTo>
                <a:lnTo>
                  <a:pt x="682" y="2928"/>
                </a:lnTo>
                <a:lnTo>
                  <a:pt x="717" y="2960"/>
                </a:lnTo>
                <a:lnTo>
                  <a:pt x="752" y="2991"/>
                </a:lnTo>
                <a:lnTo>
                  <a:pt x="788" y="3018"/>
                </a:lnTo>
                <a:lnTo>
                  <a:pt x="821" y="3042"/>
                </a:lnTo>
                <a:lnTo>
                  <a:pt x="855" y="3066"/>
                </a:lnTo>
                <a:lnTo>
                  <a:pt x="886" y="3086"/>
                </a:lnTo>
                <a:lnTo>
                  <a:pt x="916" y="3104"/>
                </a:lnTo>
                <a:lnTo>
                  <a:pt x="942" y="3121"/>
                </a:lnTo>
                <a:lnTo>
                  <a:pt x="967" y="3135"/>
                </a:lnTo>
                <a:lnTo>
                  <a:pt x="988" y="3147"/>
                </a:lnTo>
                <a:lnTo>
                  <a:pt x="1007" y="3156"/>
                </a:lnTo>
                <a:lnTo>
                  <a:pt x="1022" y="3164"/>
                </a:lnTo>
                <a:lnTo>
                  <a:pt x="1034" y="3169"/>
                </a:lnTo>
                <a:lnTo>
                  <a:pt x="1041" y="3172"/>
                </a:lnTo>
                <a:lnTo>
                  <a:pt x="1043" y="3174"/>
                </a:lnTo>
                <a:lnTo>
                  <a:pt x="966" y="3079"/>
                </a:lnTo>
                <a:lnTo>
                  <a:pt x="895" y="2985"/>
                </a:lnTo>
                <a:lnTo>
                  <a:pt x="832" y="2893"/>
                </a:lnTo>
                <a:lnTo>
                  <a:pt x="775" y="2805"/>
                </a:lnTo>
                <a:lnTo>
                  <a:pt x="722" y="2719"/>
                </a:lnTo>
                <a:lnTo>
                  <a:pt x="676" y="2635"/>
                </a:lnTo>
                <a:lnTo>
                  <a:pt x="635" y="2556"/>
                </a:lnTo>
                <a:lnTo>
                  <a:pt x="598" y="2478"/>
                </a:lnTo>
                <a:lnTo>
                  <a:pt x="567" y="2405"/>
                </a:lnTo>
                <a:lnTo>
                  <a:pt x="540" y="2335"/>
                </a:lnTo>
                <a:lnTo>
                  <a:pt x="516" y="2268"/>
                </a:lnTo>
                <a:lnTo>
                  <a:pt x="495" y="2206"/>
                </a:lnTo>
                <a:lnTo>
                  <a:pt x="479" y="2147"/>
                </a:lnTo>
                <a:lnTo>
                  <a:pt x="466" y="2092"/>
                </a:lnTo>
                <a:lnTo>
                  <a:pt x="455" y="2043"/>
                </a:lnTo>
                <a:lnTo>
                  <a:pt x="446" y="1997"/>
                </a:lnTo>
                <a:lnTo>
                  <a:pt x="440" y="1956"/>
                </a:lnTo>
                <a:lnTo>
                  <a:pt x="436" y="1920"/>
                </a:lnTo>
                <a:lnTo>
                  <a:pt x="432" y="1889"/>
                </a:lnTo>
                <a:lnTo>
                  <a:pt x="431" y="1864"/>
                </a:lnTo>
                <a:lnTo>
                  <a:pt x="430" y="1844"/>
                </a:lnTo>
                <a:lnTo>
                  <a:pt x="430" y="1828"/>
                </a:lnTo>
                <a:lnTo>
                  <a:pt x="430" y="1820"/>
                </a:lnTo>
                <a:lnTo>
                  <a:pt x="430" y="1817"/>
                </a:lnTo>
                <a:close/>
                <a:moveTo>
                  <a:pt x="1221" y="0"/>
                </a:moveTo>
                <a:lnTo>
                  <a:pt x="1222" y="4"/>
                </a:lnTo>
                <a:lnTo>
                  <a:pt x="1228" y="11"/>
                </a:lnTo>
                <a:lnTo>
                  <a:pt x="1238" y="24"/>
                </a:lnTo>
                <a:lnTo>
                  <a:pt x="1251" y="41"/>
                </a:lnTo>
                <a:lnTo>
                  <a:pt x="1266" y="64"/>
                </a:lnTo>
                <a:lnTo>
                  <a:pt x="1286" y="90"/>
                </a:lnTo>
                <a:lnTo>
                  <a:pt x="1307" y="121"/>
                </a:lnTo>
                <a:lnTo>
                  <a:pt x="1332" y="155"/>
                </a:lnTo>
                <a:lnTo>
                  <a:pt x="1358" y="194"/>
                </a:lnTo>
                <a:lnTo>
                  <a:pt x="1388" y="236"/>
                </a:lnTo>
                <a:lnTo>
                  <a:pt x="1419" y="282"/>
                </a:lnTo>
                <a:lnTo>
                  <a:pt x="1453" y="330"/>
                </a:lnTo>
                <a:lnTo>
                  <a:pt x="1488" y="381"/>
                </a:lnTo>
                <a:lnTo>
                  <a:pt x="1524" y="436"/>
                </a:lnTo>
                <a:lnTo>
                  <a:pt x="1562" y="493"/>
                </a:lnTo>
                <a:lnTo>
                  <a:pt x="1602" y="553"/>
                </a:lnTo>
                <a:lnTo>
                  <a:pt x="1642" y="614"/>
                </a:lnTo>
                <a:lnTo>
                  <a:pt x="1684" y="677"/>
                </a:lnTo>
                <a:lnTo>
                  <a:pt x="1726" y="743"/>
                </a:lnTo>
                <a:lnTo>
                  <a:pt x="1768" y="809"/>
                </a:lnTo>
                <a:lnTo>
                  <a:pt x="1810" y="877"/>
                </a:lnTo>
                <a:lnTo>
                  <a:pt x="1853" y="947"/>
                </a:lnTo>
                <a:lnTo>
                  <a:pt x="1895" y="1017"/>
                </a:lnTo>
                <a:lnTo>
                  <a:pt x="1937" y="1088"/>
                </a:lnTo>
                <a:lnTo>
                  <a:pt x="1979" y="1160"/>
                </a:lnTo>
                <a:lnTo>
                  <a:pt x="2021" y="1233"/>
                </a:lnTo>
                <a:lnTo>
                  <a:pt x="2060" y="1304"/>
                </a:lnTo>
                <a:lnTo>
                  <a:pt x="2100" y="1377"/>
                </a:lnTo>
                <a:lnTo>
                  <a:pt x="2138" y="1449"/>
                </a:lnTo>
                <a:lnTo>
                  <a:pt x="2175" y="1520"/>
                </a:lnTo>
                <a:lnTo>
                  <a:pt x="2209" y="1592"/>
                </a:lnTo>
                <a:lnTo>
                  <a:pt x="2243" y="1661"/>
                </a:lnTo>
                <a:lnTo>
                  <a:pt x="2275" y="1730"/>
                </a:lnTo>
                <a:lnTo>
                  <a:pt x="2304" y="1798"/>
                </a:lnTo>
                <a:lnTo>
                  <a:pt x="2331" y="1865"/>
                </a:lnTo>
                <a:lnTo>
                  <a:pt x="2355" y="1929"/>
                </a:lnTo>
                <a:lnTo>
                  <a:pt x="2378" y="1993"/>
                </a:lnTo>
                <a:lnTo>
                  <a:pt x="2397" y="2054"/>
                </a:lnTo>
                <a:lnTo>
                  <a:pt x="2412" y="2112"/>
                </a:lnTo>
                <a:lnTo>
                  <a:pt x="2425" y="2169"/>
                </a:lnTo>
                <a:lnTo>
                  <a:pt x="2435" y="2223"/>
                </a:lnTo>
                <a:lnTo>
                  <a:pt x="2440" y="2273"/>
                </a:lnTo>
                <a:lnTo>
                  <a:pt x="2442" y="2321"/>
                </a:lnTo>
                <a:lnTo>
                  <a:pt x="2439" y="2415"/>
                </a:lnTo>
                <a:lnTo>
                  <a:pt x="2428" y="2506"/>
                </a:lnTo>
                <a:lnTo>
                  <a:pt x="2410" y="2595"/>
                </a:lnTo>
                <a:lnTo>
                  <a:pt x="2386" y="2683"/>
                </a:lnTo>
                <a:lnTo>
                  <a:pt x="2355" y="2768"/>
                </a:lnTo>
                <a:lnTo>
                  <a:pt x="2318" y="2849"/>
                </a:lnTo>
                <a:lnTo>
                  <a:pt x="2275" y="2926"/>
                </a:lnTo>
                <a:lnTo>
                  <a:pt x="2227" y="3001"/>
                </a:lnTo>
                <a:lnTo>
                  <a:pt x="2174" y="3072"/>
                </a:lnTo>
                <a:lnTo>
                  <a:pt x="2115" y="3137"/>
                </a:lnTo>
                <a:lnTo>
                  <a:pt x="2052" y="3199"/>
                </a:lnTo>
                <a:lnTo>
                  <a:pt x="1985" y="3257"/>
                </a:lnTo>
                <a:lnTo>
                  <a:pt x="1913" y="3310"/>
                </a:lnTo>
                <a:lnTo>
                  <a:pt x="1837" y="3357"/>
                </a:lnTo>
                <a:lnTo>
                  <a:pt x="1758" y="3399"/>
                </a:lnTo>
                <a:lnTo>
                  <a:pt x="1675" y="3435"/>
                </a:lnTo>
                <a:lnTo>
                  <a:pt x="1590" y="3466"/>
                </a:lnTo>
                <a:lnTo>
                  <a:pt x="1500" y="3489"/>
                </a:lnTo>
                <a:lnTo>
                  <a:pt x="1410" y="3507"/>
                </a:lnTo>
                <a:lnTo>
                  <a:pt x="1317" y="3517"/>
                </a:lnTo>
                <a:lnTo>
                  <a:pt x="1221" y="3521"/>
                </a:lnTo>
                <a:lnTo>
                  <a:pt x="1126" y="3517"/>
                </a:lnTo>
                <a:lnTo>
                  <a:pt x="1032" y="3507"/>
                </a:lnTo>
                <a:lnTo>
                  <a:pt x="941" y="3489"/>
                </a:lnTo>
                <a:lnTo>
                  <a:pt x="852" y="3466"/>
                </a:lnTo>
                <a:lnTo>
                  <a:pt x="766" y="3435"/>
                </a:lnTo>
                <a:lnTo>
                  <a:pt x="684" y="3399"/>
                </a:lnTo>
                <a:lnTo>
                  <a:pt x="605" y="3357"/>
                </a:lnTo>
                <a:lnTo>
                  <a:pt x="529" y="3310"/>
                </a:lnTo>
                <a:lnTo>
                  <a:pt x="457" y="3257"/>
                </a:lnTo>
                <a:lnTo>
                  <a:pt x="389" y="3199"/>
                </a:lnTo>
                <a:lnTo>
                  <a:pt x="327" y="3137"/>
                </a:lnTo>
                <a:lnTo>
                  <a:pt x="269" y="3072"/>
                </a:lnTo>
                <a:lnTo>
                  <a:pt x="215" y="3001"/>
                </a:lnTo>
                <a:lnTo>
                  <a:pt x="167" y="2926"/>
                </a:lnTo>
                <a:lnTo>
                  <a:pt x="124" y="2849"/>
                </a:lnTo>
                <a:lnTo>
                  <a:pt x="87" y="2768"/>
                </a:lnTo>
                <a:lnTo>
                  <a:pt x="56" y="2683"/>
                </a:lnTo>
                <a:lnTo>
                  <a:pt x="32" y="2595"/>
                </a:lnTo>
                <a:lnTo>
                  <a:pt x="14" y="2506"/>
                </a:lnTo>
                <a:lnTo>
                  <a:pt x="4" y="2415"/>
                </a:lnTo>
                <a:lnTo>
                  <a:pt x="0" y="2321"/>
                </a:lnTo>
                <a:lnTo>
                  <a:pt x="2" y="2273"/>
                </a:lnTo>
                <a:lnTo>
                  <a:pt x="7" y="2223"/>
                </a:lnTo>
                <a:lnTo>
                  <a:pt x="17" y="2169"/>
                </a:lnTo>
                <a:lnTo>
                  <a:pt x="30" y="2112"/>
                </a:lnTo>
                <a:lnTo>
                  <a:pt x="45" y="2054"/>
                </a:lnTo>
                <a:lnTo>
                  <a:pt x="64" y="1993"/>
                </a:lnTo>
                <a:lnTo>
                  <a:pt x="86" y="1929"/>
                </a:lnTo>
                <a:lnTo>
                  <a:pt x="111" y="1865"/>
                </a:lnTo>
                <a:lnTo>
                  <a:pt x="138" y="1798"/>
                </a:lnTo>
                <a:lnTo>
                  <a:pt x="167" y="1730"/>
                </a:lnTo>
                <a:lnTo>
                  <a:pt x="199" y="1661"/>
                </a:lnTo>
                <a:lnTo>
                  <a:pt x="232" y="1592"/>
                </a:lnTo>
                <a:lnTo>
                  <a:pt x="267" y="1520"/>
                </a:lnTo>
                <a:lnTo>
                  <a:pt x="304" y="1449"/>
                </a:lnTo>
                <a:lnTo>
                  <a:pt x="343" y="1377"/>
                </a:lnTo>
                <a:lnTo>
                  <a:pt x="381" y="1304"/>
                </a:lnTo>
                <a:lnTo>
                  <a:pt x="421" y="1233"/>
                </a:lnTo>
                <a:lnTo>
                  <a:pt x="463" y="1160"/>
                </a:lnTo>
                <a:lnTo>
                  <a:pt x="505" y="1088"/>
                </a:lnTo>
                <a:lnTo>
                  <a:pt x="547" y="1017"/>
                </a:lnTo>
                <a:lnTo>
                  <a:pt x="590" y="947"/>
                </a:lnTo>
                <a:lnTo>
                  <a:pt x="631" y="877"/>
                </a:lnTo>
                <a:lnTo>
                  <a:pt x="674" y="809"/>
                </a:lnTo>
                <a:lnTo>
                  <a:pt x="716" y="743"/>
                </a:lnTo>
                <a:lnTo>
                  <a:pt x="758" y="677"/>
                </a:lnTo>
                <a:lnTo>
                  <a:pt x="800" y="614"/>
                </a:lnTo>
                <a:lnTo>
                  <a:pt x="839" y="553"/>
                </a:lnTo>
                <a:lnTo>
                  <a:pt x="879" y="493"/>
                </a:lnTo>
                <a:lnTo>
                  <a:pt x="917" y="436"/>
                </a:lnTo>
                <a:lnTo>
                  <a:pt x="954" y="381"/>
                </a:lnTo>
                <a:lnTo>
                  <a:pt x="988" y="330"/>
                </a:lnTo>
                <a:lnTo>
                  <a:pt x="1022" y="282"/>
                </a:lnTo>
                <a:lnTo>
                  <a:pt x="1053" y="236"/>
                </a:lnTo>
                <a:lnTo>
                  <a:pt x="1083" y="194"/>
                </a:lnTo>
                <a:lnTo>
                  <a:pt x="1110" y="155"/>
                </a:lnTo>
                <a:lnTo>
                  <a:pt x="1134" y="121"/>
                </a:lnTo>
                <a:lnTo>
                  <a:pt x="1157" y="90"/>
                </a:lnTo>
                <a:lnTo>
                  <a:pt x="1175" y="64"/>
                </a:lnTo>
                <a:lnTo>
                  <a:pt x="1191" y="41"/>
                </a:lnTo>
                <a:lnTo>
                  <a:pt x="1203" y="24"/>
                </a:lnTo>
                <a:lnTo>
                  <a:pt x="1213" y="11"/>
                </a:lnTo>
                <a:lnTo>
                  <a:pt x="1219" y="4"/>
                </a:lnTo>
                <a:lnTo>
                  <a:pt x="1221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958604" y="4995338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월요일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강수확률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20%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9565" y="4995338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수요일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강수확률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50%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0610" y="4995338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금요일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강수확률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90%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28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5</a:t>
            </a:fld>
            <a:endParaRPr lang="en-US" altLang="ko-KR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grpSp>
        <p:nvGrpSpPr>
          <p:cNvPr id="3" name="그룹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 rot="5400000">
              <a:off x="6705606" y="257331"/>
              <a:ext cx="1481528" cy="1481528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t="-5000" r="-5000"/>
              </a:stretch>
            </a:blipFill>
            <a:ln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3974896" y="257331"/>
              <a:ext cx="1481528" cy="1481528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b="-5000"/>
              </a:stretch>
            </a:blipFill>
            <a:ln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35509" y="5042685"/>
              <a:ext cx="617458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SPAIN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바르셀로나 까딸라나 음악당</a:t>
              </a:r>
              <a:br>
                <a:rPr lang="en-US" altLang="ko-KR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웅장한 클래식에 맞춘 분수쇼가 멋있게 펼쳐지는 곳</a:t>
              </a:r>
              <a:endPara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42932" y="1917894"/>
              <a:ext cx="24334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샹그리아</a:t>
              </a:r>
              <a:endParaRPr lang="ko-KR" altLang="en-US" sz="1600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498957" y="1917894"/>
              <a:ext cx="24334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알함브라 궁전</a:t>
              </a:r>
              <a:endParaRPr lang="ko-KR" altLang="en-US" sz="1600" b="1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254982" y="1917894"/>
              <a:ext cx="24334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파밀리에 성당</a:t>
              </a:r>
              <a:endParaRPr lang="ko-KR" altLang="en-US" sz="1600" b="1" dirty="0"/>
            </a:p>
          </p:txBody>
        </p:sp>
        <p:sp>
          <p:nvSpPr>
            <p:cNvPr id="14" name="타원 13"/>
            <p:cNvSpPr/>
            <p:nvPr/>
          </p:nvSpPr>
          <p:spPr>
            <a:xfrm rot="5400000">
              <a:off x="1218871" y="307372"/>
              <a:ext cx="1481528" cy="1481528"/>
            </a:xfrm>
            <a:prstGeom prst="ellipse">
              <a:avLst/>
            </a:prstGeom>
            <a:blipFill dpi="0" rotWithShape="1">
              <a:blip r:embed="rId5"/>
              <a:srcRect/>
              <a:tile tx="25400" ty="127000" sx="2000" sy="2000" flip="none" algn="tl"/>
            </a:blipFill>
            <a:ln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252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10. </a:t>
            </a:r>
            <a:r>
              <a:rPr lang="ko-KR" altLang="en-US" sz="2000" dirty="0"/>
              <a:t>정 원을 추가하기 위해</a:t>
            </a:r>
            <a:r>
              <a:rPr lang="en-US" altLang="ko-KR" sz="2000" dirty="0"/>
              <a:t>,</a:t>
            </a:r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삽입</a:t>
            </a:r>
            <a:r>
              <a:rPr lang="en-US" altLang="ko-KR" sz="1800" dirty="0"/>
              <a:t>] &gt; [</a:t>
            </a:r>
            <a:r>
              <a:rPr lang="ko-KR" altLang="en-US" sz="1800" dirty="0"/>
              <a:t>도형</a:t>
            </a:r>
            <a:r>
              <a:rPr lang="en-US" altLang="ko-KR" sz="1800" dirty="0"/>
              <a:t>] &gt; ‘</a:t>
            </a:r>
            <a:r>
              <a:rPr lang="ko-KR" altLang="en-US" sz="1800" dirty="0"/>
              <a:t>타원</a:t>
            </a:r>
            <a:r>
              <a:rPr lang="en-US" altLang="ko-KR" sz="1800" dirty="0"/>
              <a:t>’ </a:t>
            </a:r>
            <a:r>
              <a:rPr lang="ko-KR" altLang="en-US" sz="1800" dirty="0"/>
              <a:t>선택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800" dirty="0"/>
              <a:t>     &gt; Shift </a:t>
            </a:r>
            <a:r>
              <a:rPr lang="ko-KR" altLang="en-US" sz="1800" dirty="0"/>
              <a:t>키로 정 원 그리기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50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3528" r="55973" b="56366"/>
          <a:stretch/>
        </p:blipFill>
        <p:spPr>
          <a:xfrm>
            <a:off x="698500" y="2823786"/>
            <a:ext cx="3543300" cy="27388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6172" t="30035" r="44662" b="9202"/>
          <a:stretch/>
        </p:blipFill>
        <p:spPr>
          <a:xfrm>
            <a:off x="5843588" y="2198688"/>
            <a:ext cx="2844800" cy="4445000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157788" y="1522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kern="0" dirty="0"/>
              <a:t>11. </a:t>
            </a:r>
            <a:r>
              <a:rPr lang="ko-KR" altLang="en-US" sz="2000" kern="0" dirty="0"/>
              <a:t>도형의</a:t>
            </a:r>
            <a:r>
              <a:rPr lang="en-US" altLang="ko-KR" sz="2000" kern="0" dirty="0"/>
              <a:t> </a:t>
            </a:r>
            <a:r>
              <a:rPr lang="ko-KR" altLang="en-US" sz="2000" kern="0" dirty="0"/>
              <a:t>오른쪽 메뉴 </a:t>
            </a:r>
            <a:r>
              <a:rPr lang="en-US" altLang="ko-KR" sz="2000" kern="0" dirty="0"/>
              <a:t>&gt; </a:t>
            </a:r>
            <a:br>
              <a:rPr lang="en-US" altLang="ko-KR" sz="2000" kern="0" dirty="0"/>
            </a:br>
            <a:r>
              <a:rPr lang="en-US" altLang="ko-KR" sz="2000" kern="0" dirty="0"/>
              <a:t>      [</a:t>
            </a:r>
            <a:r>
              <a:rPr lang="ko-KR" altLang="en-US" sz="2000" kern="0" dirty="0"/>
              <a:t>도형 서식</a:t>
            </a:r>
            <a:r>
              <a:rPr lang="en-US" altLang="ko-KR" sz="2000" kern="0" dirty="0"/>
              <a:t>]</a:t>
            </a:r>
            <a:endParaRPr lang="ko-KR" altLang="en-US" sz="2000" kern="0" dirty="0"/>
          </a:p>
        </p:txBody>
      </p:sp>
      <p:sp>
        <p:nvSpPr>
          <p:cNvPr id="9" name="직사각형 8"/>
          <p:cNvSpPr/>
          <p:nvPr/>
        </p:nvSpPr>
        <p:spPr>
          <a:xfrm>
            <a:off x="2645852" y="4077951"/>
            <a:ext cx="318412" cy="3634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23765" y="3294179"/>
            <a:ext cx="497403" cy="8557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07060" y="6188885"/>
            <a:ext cx="2141854" cy="3135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506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/>
              <a:t>12. [</a:t>
            </a:r>
            <a:r>
              <a:rPr lang="ko-KR" altLang="en-US" sz="1800" dirty="0" err="1"/>
              <a:t>도형서식</a:t>
            </a:r>
            <a:r>
              <a:rPr lang="en-US" altLang="ko-KR" sz="1800" dirty="0"/>
              <a:t>] &gt; [</a:t>
            </a:r>
            <a:r>
              <a:rPr lang="ko-KR" altLang="en-US" sz="1800" dirty="0"/>
              <a:t>채우기</a:t>
            </a:r>
            <a:r>
              <a:rPr lang="en-US" altLang="ko-KR" sz="1800" dirty="0"/>
              <a:t>] &gt; ‘</a:t>
            </a:r>
            <a:r>
              <a:rPr lang="ko-KR" altLang="en-US" sz="1800" dirty="0" err="1"/>
              <a:t>그라데이션</a:t>
            </a:r>
            <a:r>
              <a:rPr lang="ko-KR" altLang="en-US" sz="1800" dirty="0"/>
              <a:t> 채우기</a:t>
            </a:r>
            <a:r>
              <a:rPr lang="en-US" altLang="ko-KR" sz="1800" dirty="0"/>
              <a:t>’</a:t>
            </a:r>
            <a:br>
              <a:rPr lang="en-US" altLang="ko-KR" sz="1800" dirty="0"/>
            </a:br>
            <a:r>
              <a:rPr lang="en-US" altLang="ko-KR" sz="1800" dirty="0"/>
              <a:t>                                           </a:t>
            </a:r>
            <a:r>
              <a:rPr lang="ko-KR" altLang="en-US" sz="1800" dirty="0"/>
              <a:t>종류</a:t>
            </a:r>
            <a:r>
              <a:rPr lang="en-US" altLang="ko-KR" sz="1800" dirty="0"/>
              <a:t>: </a:t>
            </a:r>
            <a:r>
              <a:rPr lang="ko-KR" altLang="en-US" sz="1800" dirty="0"/>
              <a:t>방사형</a:t>
            </a:r>
            <a:br>
              <a:rPr lang="en-US" altLang="ko-KR" sz="1800" dirty="0"/>
            </a:br>
            <a:r>
              <a:rPr lang="ko-KR" altLang="en-US" sz="1800" dirty="0"/>
              <a:t>                                           방향</a:t>
            </a:r>
            <a:r>
              <a:rPr lang="en-US" altLang="ko-KR" sz="1800" dirty="0"/>
              <a:t>: </a:t>
            </a:r>
            <a:r>
              <a:rPr lang="ko-KR" altLang="en-US" sz="1800" dirty="0"/>
              <a:t>가운데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51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81" y="2519363"/>
            <a:ext cx="2714625" cy="388620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564188" y="1522413"/>
            <a:ext cx="350786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800" kern="0" dirty="0"/>
              <a:t>13. [</a:t>
            </a:r>
            <a:r>
              <a:rPr lang="ko-KR" altLang="en-US" sz="1800" kern="0" dirty="0" err="1"/>
              <a:t>도형서식</a:t>
            </a:r>
            <a:r>
              <a:rPr lang="en-US" altLang="ko-KR" sz="1800" kern="0" dirty="0"/>
              <a:t>] &gt; [</a:t>
            </a:r>
            <a:r>
              <a:rPr lang="ko-KR" altLang="en-US" sz="1800" kern="0" dirty="0"/>
              <a:t>채우기</a:t>
            </a:r>
            <a:r>
              <a:rPr lang="en-US" altLang="ko-KR" sz="1800" kern="0" dirty="0"/>
              <a:t>] &gt;</a:t>
            </a:r>
            <a:br>
              <a:rPr lang="en-US" altLang="ko-KR" sz="1800" kern="0" dirty="0"/>
            </a:br>
            <a:r>
              <a:rPr lang="en-US" altLang="ko-KR" sz="1800" kern="0" dirty="0"/>
              <a:t>       ‘</a:t>
            </a:r>
            <a:r>
              <a:rPr lang="ko-KR" altLang="en-US" sz="1800" kern="0" dirty="0" err="1"/>
              <a:t>그라데이션</a:t>
            </a:r>
            <a:r>
              <a:rPr lang="ko-KR" altLang="en-US" sz="1800" kern="0" dirty="0"/>
              <a:t> </a:t>
            </a:r>
            <a:r>
              <a:rPr lang="ko-KR" altLang="en-US" sz="1800" kern="0" dirty="0" err="1"/>
              <a:t>중지점</a:t>
            </a:r>
            <a:r>
              <a:rPr lang="en-US" altLang="ko-KR" sz="1800" kern="0" dirty="0"/>
              <a:t>’</a:t>
            </a:r>
            <a:r>
              <a:rPr lang="ko-KR" altLang="en-US" sz="1800" kern="0" dirty="0"/>
              <a:t>의</a:t>
            </a:r>
            <a:br>
              <a:rPr lang="en-US" altLang="ko-KR" sz="1800" kern="0" dirty="0"/>
            </a:br>
            <a:r>
              <a:rPr lang="en-US" altLang="ko-KR" sz="1800" kern="0" dirty="0"/>
              <a:t>       3</a:t>
            </a:r>
            <a:r>
              <a:rPr lang="ko-KR" altLang="en-US" sz="1800" kern="0" dirty="0"/>
              <a:t>개 </a:t>
            </a:r>
            <a:r>
              <a:rPr lang="ko-KR" altLang="en-US" sz="1800" kern="0" dirty="0" err="1"/>
              <a:t>중지점의</a:t>
            </a:r>
            <a:r>
              <a:rPr lang="ko-KR" altLang="en-US" sz="1800" kern="0" dirty="0"/>
              <a:t> 색상을</a:t>
            </a:r>
            <a:br>
              <a:rPr lang="en-US" altLang="ko-KR" sz="1800" kern="0" dirty="0"/>
            </a:br>
            <a:r>
              <a:rPr lang="en-US" altLang="ko-KR" sz="1800" kern="0" dirty="0"/>
              <a:t>       </a:t>
            </a:r>
            <a:r>
              <a:rPr lang="ko-KR" altLang="en-US" sz="1800" kern="0" dirty="0"/>
              <a:t>모두 </a:t>
            </a:r>
            <a:r>
              <a:rPr lang="en-US" altLang="ko-KR" sz="1800" kern="0" dirty="0"/>
              <a:t>‘</a:t>
            </a:r>
            <a:r>
              <a:rPr lang="ko-KR" altLang="en-US" sz="1800" kern="0" dirty="0"/>
              <a:t>연한 회색</a:t>
            </a:r>
            <a:r>
              <a:rPr lang="en-US" altLang="ko-KR" sz="1800" kern="0" dirty="0"/>
              <a:t>’</a:t>
            </a:r>
            <a:r>
              <a:rPr lang="ko-KR" altLang="en-US" sz="1800" kern="0" dirty="0"/>
              <a:t>으로 설정</a:t>
            </a:r>
            <a:endParaRPr lang="en-US" altLang="ko-KR" sz="1800" kern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19032"/>
          <a:stretch/>
        </p:blipFill>
        <p:spPr>
          <a:xfrm>
            <a:off x="6127273" y="2832099"/>
            <a:ext cx="2020253" cy="35052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42451" y="4347220"/>
            <a:ext cx="2945777" cy="1946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2451" y="5613313"/>
            <a:ext cx="2945777" cy="554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33439" y="4311370"/>
            <a:ext cx="222921" cy="3108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4478" y="4311370"/>
            <a:ext cx="222921" cy="3108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82077" y="4311370"/>
            <a:ext cx="222921" cy="3108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26093" y="4622240"/>
            <a:ext cx="493352" cy="2914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592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14. </a:t>
            </a:r>
            <a:r>
              <a:rPr lang="ko-KR" altLang="en-US" sz="2000" dirty="0" err="1"/>
              <a:t>그라데이션을</a:t>
            </a:r>
            <a:r>
              <a:rPr lang="ko-KR" altLang="en-US" sz="2000" dirty="0"/>
              <a:t> 조절하기 위해</a:t>
            </a:r>
            <a:r>
              <a:rPr lang="en-US" altLang="ko-KR" sz="2000" dirty="0"/>
              <a:t>,</a:t>
            </a:r>
          </a:p>
          <a:p>
            <a:pPr lvl="1"/>
            <a:r>
              <a:rPr lang="ko-KR" altLang="en-US" sz="1800" dirty="0"/>
              <a:t>두 번째 </a:t>
            </a:r>
            <a:r>
              <a:rPr lang="ko-KR" altLang="en-US" sz="1800" dirty="0" err="1"/>
              <a:t>중지점</a:t>
            </a:r>
            <a:r>
              <a:rPr lang="ko-KR" altLang="en-US" sz="1800" dirty="0"/>
              <a:t> 선택 </a:t>
            </a:r>
            <a:r>
              <a:rPr lang="en-US" altLang="ko-KR" sz="1800" dirty="0"/>
              <a:t>&gt; </a:t>
            </a:r>
            <a:r>
              <a:rPr lang="ko-KR" altLang="en-US" sz="1800" dirty="0"/>
              <a:t>투명도</a:t>
            </a:r>
            <a:r>
              <a:rPr lang="en-US" altLang="ko-KR" sz="1800" dirty="0"/>
              <a:t>: 100%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52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500" t="34027" r="2213" b="28299"/>
          <a:stretch/>
        </p:blipFill>
        <p:spPr>
          <a:xfrm>
            <a:off x="414338" y="2844800"/>
            <a:ext cx="8318500" cy="2755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66172" y="4222750"/>
            <a:ext cx="199754" cy="3894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037" y="5187496"/>
            <a:ext cx="2945777" cy="1946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849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15. </a:t>
            </a:r>
            <a:r>
              <a:rPr lang="ko-KR" altLang="en-US" sz="2000" dirty="0" err="1"/>
              <a:t>그라데이션을</a:t>
            </a:r>
            <a:r>
              <a:rPr lang="ko-KR" altLang="en-US" sz="2000" dirty="0"/>
              <a:t> 조절하기 위해</a:t>
            </a:r>
            <a:r>
              <a:rPr lang="en-US" altLang="ko-KR" sz="2000" dirty="0"/>
              <a:t>,</a:t>
            </a:r>
          </a:p>
          <a:p>
            <a:pPr lvl="1"/>
            <a:r>
              <a:rPr lang="ko-KR" altLang="en-US" sz="1800" dirty="0"/>
              <a:t>세 번째 </a:t>
            </a:r>
            <a:r>
              <a:rPr lang="ko-KR" altLang="en-US" sz="1800" dirty="0" err="1"/>
              <a:t>중지점</a:t>
            </a:r>
            <a:r>
              <a:rPr lang="ko-KR" altLang="en-US" sz="1800" dirty="0"/>
              <a:t> 선택 </a:t>
            </a:r>
            <a:r>
              <a:rPr lang="en-US" altLang="ko-KR" sz="1800" dirty="0"/>
              <a:t>&gt; </a:t>
            </a:r>
            <a:r>
              <a:rPr lang="ko-KR" altLang="en-US" sz="1800" dirty="0"/>
              <a:t>투명도</a:t>
            </a:r>
            <a:r>
              <a:rPr lang="en-US" altLang="ko-KR" sz="1800" dirty="0"/>
              <a:t>: 100%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53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806" t="34549" r="2735" b="28993"/>
          <a:stretch/>
        </p:blipFill>
        <p:spPr>
          <a:xfrm>
            <a:off x="357188" y="2730500"/>
            <a:ext cx="8432800" cy="2667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29364" y="4043398"/>
            <a:ext cx="199754" cy="3894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43280" y="5008144"/>
            <a:ext cx="2945777" cy="3074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503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16. </a:t>
            </a:r>
            <a:r>
              <a:rPr lang="ko-KR" altLang="en-US" sz="2000" dirty="0" err="1"/>
              <a:t>그라데이션을</a:t>
            </a:r>
            <a:r>
              <a:rPr lang="ko-KR" altLang="en-US" sz="2000" dirty="0"/>
              <a:t> 조절하기 위해</a:t>
            </a:r>
            <a:r>
              <a:rPr lang="en-US" altLang="ko-KR" sz="2000" dirty="0"/>
              <a:t>,</a:t>
            </a:r>
          </a:p>
          <a:p>
            <a:pPr lvl="1"/>
            <a:r>
              <a:rPr lang="ko-KR" altLang="en-US" sz="1800" dirty="0"/>
              <a:t>첫 번째 </a:t>
            </a:r>
            <a:r>
              <a:rPr lang="ko-KR" altLang="en-US" sz="1800" dirty="0" err="1"/>
              <a:t>중지점</a:t>
            </a:r>
            <a:r>
              <a:rPr lang="ko-KR" altLang="en-US" sz="1800" dirty="0"/>
              <a:t> 선택 </a:t>
            </a:r>
            <a:r>
              <a:rPr lang="en-US" altLang="ko-KR" sz="1800" dirty="0"/>
              <a:t>&gt; </a:t>
            </a:r>
            <a:r>
              <a:rPr lang="ko-KR" altLang="en-US" sz="1800" dirty="0"/>
              <a:t>투명도</a:t>
            </a:r>
            <a:r>
              <a:rPr lang="en-US" altLang="ko-KR" sz="1800" dirty="0"/>
              <a:t>: 15%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54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110" t="35590" r="1954" b="28819"/>
          <a:stretch/>
        </p:blipFill>
        <p:spPr>
          <a:xfrm>
            <a:off x="306388" y="2781300"/>
            <a:ext cx="8382000" cy="2603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63271" y="3977516"/>
            <a:ext cx="199754" cy="3894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95011" y="5039579"/>
            <a:ext cx="2945777" cy="1946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57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/>
              <a:t>17. </a:t>
            </a:r>
            <a:r>
              <a:rPr lang="ko-KR" altLang="en-US" sz="1800" dirty="0"/>
              <a:t>투명도를 조절하여</a:t>
            </a:r>
            <a:r>
              <a:rPr lang="en-US" altLang="ko-KR" sz="1800" dirty="0"/>
              <a:t> </a:t>
            </a:r>
            <a:r>
              <a:rPr lang="ko-KR" altLang="en-US" sz="1800" dirty="0"/>
              <a:t>원의 크기가 </a:t>
            </a:r>
            <a:br>
              <a:rPr lang="en-US" altLang="ko-KR" sz="1800" dirty="0"/>
            </a:br>
            <a:r>
              <a:rPr lang="en-US" altLang="ko-KR" sz="1800" dirty="0"/>
              <a:t>       </a:t>
            </a:r>
            <a:r>
              <a:rPr lang="ko-KR" altLang="en-US" sz="1800" dirty="0" err="1"/>
              <a:t>작아졌으므로</a:t>
            </a:r>
            <a:r>
              <a:rPr lang="en-US" altLang="ko-KR" sz="1800" dirty="0"/>
              <a:t> </a:t>
            </a:r>
            <a:r>
              <a:rPr lang="ko-KR" altLang="en-US" sz="1800" dirty="0"/>
              <a:t>크게 변경하고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       </a:t>
            </a:r>
            <a:r>
              <a:rPr lang="ko-KR" altLang="en-US" sz="1800" dirty="0"/>
              <a:t>선 없애기</a:t>
            </a:r>
            <a:endParaRPr lang="en-US" altLang="ko-KR" sz="1800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9788" y="1532461"/>
            <a:ext cx="4038600" cy="45259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/>
              <a:t>18. </a:t>
            </a:r>
            <a:r>
              <a:rPr lang="ko-KR" altLang="en-US" sz="1800" dirty="0"/>
              <a:t>색이 너무 연해서 </a:t>
            </a:r>
            <a:r>
              <a:rPr lang="ko-KR" altLang="en-US" sz="1800" dirty="0" err="1"/>
              <a:t>희미하다면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      </a:t>
            </a:r>
            <a:r>
              <a:rPr lang="ko-KR" altLang="en-US" sz="1800" dirty="0"/>
              <a:t>도형을 하나 더 복제하여</a:t>
            </a:r>
            <a:br>
              <a:rPr lang="en-US" altLang="ko-KR" sz="1800" dirty="0"/>
            </a:br>
            <a:r>
              <a:rPr lang="en-US" altLang="ko-KR" sz="1800" dirty="0"/>
              <a:t>      </a:t>
            </a:r>
            <a:r>
              <a:rPr lang="ko-KR" altLang="en-US" sz="1800" dirty="0"/>
              <a:t>두 도형을 포개어 선명하게</a:t>
            </a:r>
            <a:br>
              <a:rPr lang="en-US" altLang="ko-KR" sz="1800" dirty="0"/>
            </a:br>
            <a:r>
              <a:rPr lang="en-US" altLang="ko-KR" sz="1800" dirty="0"/>
              <a:t>      </a:t>
            </a:r>
            <a:r>
              <a:rPr lang="ko-KR" altLang="en-US" sz="1800" dirty="0"/>
              <a:t>만들기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55</a:t>
            </a:fld>
            <a:endParaRPr lang="en-US" altLang="ko-KR"/>
          </a:p>
        </p:txBody>
      </p:sp>
      <p:sp>
        <p:nvSpPr>
          <p:cNvPr id="7" name="타원 6"/>
          <p:cNvSpPr/>
          <p:nvPr/>
        </p:nvSpPr>
        <p:spPr>
          <a:xfrm>
            <a:off x="0" y="2779406"/>
            <a:ext cx="4011920" cy="401192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65000"/>
                  <a:alpha val="0"/>
                </a:schemeClr>
              </a:gs>
              <a:gs pos="0">
                <a:schemeClr val="bg1">
                  <a:lumMod val="65000"/>
                  <a:alpha val="85000"/>
                </a:schemeClr>
              </a:gs>
              <a:gs pos="100000">
                <a:schemeClr val="bg1">
                  <a:lumMod val="6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408673" y="2703264"/>
            <a:ext cx="4559423" cy="4154736"/>
            <a:chOff x="4408673" y="2703264"/>
            <a:chExt cx="4559423" cy="4154736"/>
          </a:xfrm>
        </p:grpSpPr>
        <p:sp>
          <p:nvSpPr>
            <p:cNvPr id="8" name="타원 7"/>
            <p:cNvSpPr/>
            <p:nvPr/>
          </p:nvSpPr>
          <p:spPr>
            <a:xfrm>
              <a:off x="4408673" y="2703264"/>
              <a:ext cx="4011920" cy="4011920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lumMod val="65000"/>
                    <a:alpha val="0"/>
                  </a:schemeClr>
                </a:gs>
                <a:gs pos="0">
                  <a:schemeClr val="bg1">
                    <a:lumMod val="65000"/>
                    <a:alpha val="85000"/>
                  </a:schemeClr>
                </a:gs>
                <a:gs pos="100000">
                  <a:schemeClr val="bg1">
                    <a:lumMod val="6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4956176" y="2846080"/>
              <a:ext cx="4011920" cy="4011920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lumMod val="65000"/>
                    <a:alpha val="0"/>
                  </a:schemeClr>
                </a:gs>
                <a:gs pos="0">
                  <a:schemeClr val="bg1">
                    <a:lumMod val="65000"/>
                    <a:alpha val="85000"/>
                  </a:schemeClr>
                </a:gs>
                <a:gs pos="100000">
                  <a:schemeClr val="bg1">
                    <a:lumMod val="6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710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벡터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그라데이션으로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인포그래픽</a:t>
            </a:r>
            <a:r>
              <a:rPr lang="ko-KR" altLang="en-US" sz="2800" dirty="0"/>
              <a:t> 만들기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19. ‘</a:t>
            </a:r>
            <a:r>
              <a:rPr lang="ko-KR" altLang="en-US" dirty="0"/>
              <a:t>주간날씨</a:t>
            </a:r>
            <a:r>
              <a:rPr lang="en-US" altLang="ko-KR" dirty="0"/>
              <a:t>’ </a:t>
            </a:r>
            <a:r>
              <a:rPr lang="ko-KR" altLang="en-US" dirty="0"/>
              <a:t>텍스트를 추가하여 인포그래픽을 완성하자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B020-86DC-4739-B608-643ECAD4D997}" type="slidenum">
              <a:rPr lang="en-US" altLang="ko-KR" smtClean="0"/>
              <a:pPr/>
              <a:t>56</a:t>
            </a:fld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7" y="2862263"/>
            <a:ext cx="58769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00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이혜강</a:t>
            </a:r>
            <a:r>
              <a:rPr lang="en-US" altLang="ko-KR" dirty="0"/>
              <a:t>(2016). </a:t>
            </a:r>
            <a:r>
              <a:rPr lang="ko-KR" altLang="en-US" dirty="0"/>
              <a:t>파워포인트 </a:t>
            </a:r>
            <a:r>
              <a:rPr lang="en-US" altLang="ko-KR" dirty="0"/>
              <a:t>for </a:t>
            </a:r>
            <a:r>
              <a:rPr lang="ko-KR" altLang="en-US" dirty="0" err="1"/>
              <a:t>인포그래픽</a:t>
            </a:r>
            <a:r>
              <a:rPr lang="en-US" altLang="ko-KR" dirty="0"/>
              <a:t>. </a:t>
            </a:r>
            <a:r>
              <a:rPr lang="ko-KR" altLang="en-US" dirty="0" err="1"/>
              <a:t>예문사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3580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669349" y="327511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01. </a:t>
            </a:r>
            <a:r>
              <a:rPr lang="ko-KR" altLang="en-US">
                <a:solidFill>
                  <a:srgbClr val="FFFFFF"/>
                </a:solidFill>
              </a:rPr>
              <a:t>이미지 편집하기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7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새 파일에 슬라이드를 추가하기 위해</a:t>
            </a:r>
            <a:r>
              <a:rPr lang="en-US" altLang="ko-KR" sz="2000" dirty="0"/>
              <a:t>,</a:t>
            </a:r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삽입</a:t>
            </a:r>
            <a:r>
              <a:rPr lang="en-US" altLang="ko-KR" sz="1800" dirty="0"/>
              <a:t>] &gt; [</a:t>
            </a:r>
            <a:r>
              <a:rPr lang="ko-KR" altLang="en-US" sz="1800" dirty="0"/>
              <a:t>새 슬라이드</a:t>
            </a:r>
            <a:r>
              <a:rPr lang="en-US" altLang="ko-KR" sz="1800" dirty="0"/>
              <a:t>] &gt; [</a:t>
            </a:r>
            <a:r>
              <a:rPr lang="ko-KR" altLang="en-US" sz="1800" dirty="0"/>
              <a:t>빈 화면</a:t>
            </a:r>
            <a:r>
              <a:rPr lang="en-US" altLang="ko-KR" sz="1800" dirty="0"/>
              <a:t>] </a:t>
            </a:r>
            <a:r>
              <a:rPr lang="ko-KR" altLang="en-US" sz="1800" dirty="0"/>
              <a:t>레이아웃의 슬라이드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6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26230" b="30853"/>
          <a:stretch/>
        </p:blipFill>
        <p:spPr>
          <a:xfrm>
            <a:off x="269823" y="2308030"/>
            <a:ext cx="8170890" cy="41377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45758" y="2472050"/>
            <a:ext cx="592541" cy="474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9732" y="2802250"/>
            <a:ext cx="780068" cy="6648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3914" y="5383524"/>
            <a:ext cx="1061485" cy="1062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화살표 연결선 11"/>
          <p:cNvCxnSpPr>
            <a:endCxn id="10" idx="0"/>
          </p:cNvCxnSpPr>
          <p:nvPr/>
        </p:nvCxnSpPr>
        <p:spPr>
          <a:xfrm flipH="1">
            <a:off x="549766" y="2588183"/>
            <a:ext cx="492569" cy="214067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10591" y="3475850"/>
            <a:ext cx="110090" cy="1907673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11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사진을 추가하기 위해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삽입</a:t>
            </a:r>
            <a:r>
              <a:rPr lang="en-US" altLang="ko-KR" dirty="0"/>
              <a:t>] &gt; [</a:t>
            </a:r>
            <a:r>
              <a:rPr lang="ko-KR" altLang="en-US" dirty="0"/>
              <a:t>그림</a:t>
            </a:r>
            <a:r>
              <a:rPr lang="en-US" altLang="ko-KR" dirty="0"/>
              <a:t>] </a:t>
            </a:r>
            <a:r>
              <a:rPr lang="ko-KR" altLang="en-US" dirty="0"/>
              <a:t>선택하여</a:t>
            </a:r>
            <a:r>
              <a:rPr lang="en-US" altLang="ko-KR" dirty="0"/>
              <a:t>, spain.jpg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7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56" y="2690813"/>
            <a:ext cx="5438775" cy="37147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64958" y="2916550"/>
            <a:ext cx="694141" cy="474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93558" y="3272787"/>
            <a:ext cx="694141" cy="7150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427" y="4199121"/>
            <a:ext cx="4402673" cy="23255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423278" y="5350976"/>
            <a:ext cx="2169036" cy="2304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87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삽입된 이미지를 드래그하여 슬라이드 전체 크기로 맞추기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981200"/>
            <a:ext cx="64293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5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도형에 이미지 채우기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이미지 위에 추가할 개체들을 잘 보이도록 하기 위하여</a:t>
            </a:r>
            <a:r>
              <a:rPr lang="en-US" altLang="ko-KR" sz="1600" dirty="0"/>
              <a:t>, </a:t>
            </a:r>
            <a:r>
              <a:rPr lang="ko-KR" altLang="en-US" sz="1600" dirty="0"/>
              <a:t>투명도 있는 도형을 만들기 위해</a:t>
            </a:r>
            <a:r>
              <a:rPr lang="en-US" altLang="ko-KR" sz="1600" dirty="0"/>
              <a:t>, </a:t>
            </a:r>
          </a:p>
          <a:p>
            <a:pPr marL="457200" lvl="1" indent="0">
              <a:buNone/>
            </a:pPr>
            <a:r>
              <a:rPr lang="en-US" altLang="ko-KR" sz="1600" dirty="0"/>
              <a:t>1) </a:t>
            </a:r>
            <a:r>
              <a:rPr lang="ko-KR" altLang="en-US" sz="1600" dirty="0"/>
              <a:t>사각형 도형을 이미지 위에 슬라이드 크기로 그린 후</a:t>
            </a:r>
            <a:r>
              <a:rPr lang="en-US" altLang="ko-KR" sz="1600" dirty="0"/>
              <a:t>,</a:t>
            </a:r>
          </a:p>
          <a:p>
            <a:pPr marL="457200" lvl="1" indent="0">
              <a:buNone/>
            </a:pPr>
            <a:r>
              <a:rPr lang="en-US" altLang="ko-KR" sz="1600" dirty="0"/>
              <a:t>2) </a:t>
            </a:r>
            <a:r>
              <a:rPr lang="ko-KR" altLang="en-US" sz="1600" dirty="0"/>
              <a:t>오른쪽 메뉴에서 </a:t>
            </a:r>
            <a:r>
              <a:rPr lang="en-US" altLang="ko-KR" sz="1600" dirty="0"/>
              <a:t>[</a:t>
            </a:r>
            <a:r>
              <a:rPr lang="ko-KR" altLang="en-US" sz="1600" dirty="0"/>
              <a:t>도형 서식</a:t>
            </a:r>
            <a:r>
              <a:rPr lang="en-US" altLang="ko-KR" sz="1600" dirty="0"/>
              <a:t>] </a:t>
            </a:r>
            <a:r>
              <a:rPr lang="ko-KR" altLang="en-US" sz="1600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7705" t="18822" b="2588"/>
          <a:stretch/>
        </p:blipFill>
        <p:spPr>
          <a:xfrm>
            <a:off x="615608" y="2613052"/>
            <a:ext cx="7525062" cy="38824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33237" y="6207359"/>
            <a:ext cx="1418878" cy="2881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248822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2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2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3822</TotalTime>
  <Words>1233</Words>
  <Application>Microsoft Office PowerPoint</Application>
  <PresentationFormat>화면 슬라이드 쇼(4:3)</PresentationFormat>
  <Paragraphs>260</Paragraphs>
  <Slides>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Arial</vt:lpstr>
      <vt:lpstr>Garamond</vt:lpstr>
      <vt:lpstr>나눔고딕</vt:lpstr>
      <vt:lpstr>HY얕은샘물M</vt:lpstr>
      <vt:lpstr>맑은 고딕</vt:lpstr>
      <vt:lpstr>굴림</vt:lpstr>
      <vt:lpstr>Aharoni</vt:lpstr>
      <vt:lpstr>Wingdings</vt:lpstr>
      <vt:lpstr>1_기본 디자인</vt:lpstr>
      <vt:lpstr>2_기본 디자인</vt:lpstr>
      <vt:lpstr>05. 파워포인트로 멀티미디어 편집하기1</vt:lpstr>
      <vt:lpstr>PowerPoint 프레젠테이션</vt:lpstr>
      <vt:lpstr>PowerPoint 프레젠테이션</vt:lpstr>
      <vt:lpstr>1. 도형에 이미지 채우기</vt:lpstr>
      <vt:lpstr>PowerPoint 프레젠테이션</vt:lpstr>
      <vt:lpstr>1. 도형에 이미지 채우기</vt:lpstr>
      <vt:lpstr>1. 도형에 이미지 채우기</vt:lpstr>
      <vt:lpstr>1. 도형에 이미지 채우기</vt:lpstr>
      <vt:lpstr>1. 도형에 이미지 채우기</vt:lpstr>
      <vt:lpstr>1. 도형에 이미지 채우기</vt:lpstr>
      <vt:lpstr>1. 도형에 이미지 채우기</vt:lpstr>
      <vt:lpstr>1. 도형에 이미지 채우기</vt:lpstr>
      <vt:lpstr>1. 도형에 이미지 채우기</vt:lpstr>
      <vt:lpstr>1. 도형에 이미지 채우기</vt:lpstr>
      <vt:lpstr>1. 도형에 이미지 채우기</vt:lpstr>
      <vt:lpstr>1. 도형에 이미지 채우기</vt:lpstr>
      <vt:lpstr>1. 도형에 이미지 채우기</vt:lpstr>
      <vt:lpstr>1. 도형에 이미지 채우기</vt:lpstr>
      <vt:lpstr>1. 도형에 이미지 채우기</vt:lpstr>
      <vt:lpstr>1. 도형에 이미지 채우기</vt:lpstr>
      <vt:lpstr>PowerPoint 프레젠테이션</vt:lpstr>
      <vt:lpstr>완성예제</vt:lpstr>
      <vt:lpstr>2. 투명한 배경 만들기</vt:lpstr>
      <vt:lpstr>2. 투명한 배경 만들기</vt:lpstr>
      <vt:lpstr>2. 투명한 배경 만들기</vt:lpstr>
      <vt:lpstr>2. 투명한 배경 만들기</vt:lpstr>
      <vt:lpstr>2. 투명한 배경 만들기</vt:lpstr>
      <vt:lpstr>2. 투명한 배경 만들기</vt:lpstr>
      <vt:lpstr>PowerPoint 프레젠테이션</vt:lpstr>
      <vt:lpstr>완성예제</vt:lpstr>
      <vt:lpstr>3. 배경 제거하여 이미지 합성하기</vt:lpstr>
      <vt:lpstr>3. 배경 제거하여 이미지 합성하기</vt:lpstr>
      <vt:lpstr>3. 배경 제거하여 이미지 합성하기</vt:lpstr>
      <vt:lpstr>3. 배경 제거하여 이미지 합성하기</vt:lpstr>
      <vt:lpstr>3. 배경 제거하여 이미지 합성하기</vt:lpstr>
      <vt:lpstr>3. 배경 제거하여 이미지 합성하기</vt:lpstr>
      <vt:lpstr>3. 배경 제거하여 이미지 합성하기</vt:lpstr>
      <vt:lpstr>3. 배경 제거하여 이미지 합성하기</vt:lpstr>
      <vt:lpstr>3. 배경 제거하여 이미지 합성하기</vt:lpstr>
      <vt:lpstr>PowerPoint 프레젠테이션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4. 벡터, 그라데이션으로 인포그래픽 만들기</vt:lpstr>
      <vt:lpstr>참고문헌</vt:lpstr>
      <vt:lpstr>Q&amp;A</vt:lpstr>
    </vt:vector>
  </TitlesOfParts>
  <Company>(주)지커뮤니케이션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[기본형]깔끔한 비즈니스 상승그래프 템플릿</dc:title>
  <dc:creator>피피티월드</dc:creator>
  <dc:description>본 저작물의 저작권은 피피티월드에 있습니다.</dc:description>
  <cp:lastModifiedBy>lee</cp:lastModifiedBy>
  <cp:revision>518</cp:revision>
  <cp:lastPrinted>2016-09-18T03:54:37Z</cp:lastPrinted>
  <dcterms:created xsi:type="dcterms:W3CDTF">2010-05-08T09:02:40Z</dcterms:created>
  <dcterms:modified xsi:type="dcterms:W3CDTF">2018-10-03T13:55:42Z</dcterms:modified>
</cp:coreProperties>
</file>